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10" r:id="rId1"/>
  </p:sldMasterIdLst>
  <p:notesMasterIdLst>
    <p:notesMasterId r:id="rId16"/>
  </p:notesMasterIdLst>
  <p:handoutMasterIdLst>
    <p:handoutMasterId r:id="rId17"/>
  </p:handoutMasterIdLst>
  <p:sldIdLst>
    <p:sldId id="1382" r:id="rId2"/>
    <p:sldId id="1470" r:id="rId3"/>
    <p:sldId id="1466" r:id="rId4"/>
    <p:sldId id="1467" r:id="rId5"/>
    <p:sldId id="1468" r:id="rId6"/>
    <p:sldId id="1479" r:id="rId7"/>
    <p:sldId id="1481" r:id="rId8"/>
    <p:sldId id="1482" r:id="rId9"/>
    <p:sldId id="1471" r:id="rId10"/>
    <p:sldId id="1441" r:id="rId11"/>
    <p:sldId id="1472" r:id="rId12"/>
    <p:sldId id="1473" r:id="rId13"/>
    <p:sldId id="1474" r:id="rId14"/>
    <p:sldId id="1483" r:id="rId15"/>
  </p:sldIdLst>
  <p:sldSz cx="12192000" cy="6858000"/>
  <p:notesSz cx="7010400" cy="9296400"/>
  <p:defaultTextStyle>
    <a:defPPr>
      <a:defRPr lang="en-US"/>
    </a:defPPr>
    <a:lvl1pPr algn="l" rtl="0" fontAlgn="base">
      <a:spcBef>
        <a:spcPct val="0"/>
      </a:spcBef>
      <a:spcAft>
        <a:spcPct val="0"/>
      </a:spcAft>
      <a:defRPr sz="2800" kern="1200">
        <a:solidFill>
          <a:schemeClr val="tx1"/>
        </a:solidFill>
        <a:latin typeface="Humanst521 BT" pitchFamily="34" charset="0"/>
        <a:ea typeface="+mn-ea"/>
        <a:cs typeface="+mn-cs"/>
      </a:defRPr>
    </a:lvl1pPr>
    <a:lvl2pPr marL="457200" algn="l" rtl="0" fontAlgn="base">
      <a:spcBef>
        <a:spcPct val="0"/>
      </a:spcBef>
      <a:spcAft>
        <a:spcPct val="0"/>
      </a:spcAft>
      <a:defRPr sz="2800" kern="1200">
        <a:solidFill>
          <a:schemeClr val="tx1"/>
        </a:solidFill>
        <a:latin typeface="Humanst521 BT" pitchFamily="34" charset="0"/>
        <a:ea typeface="+mn-ea"/>
        <a:cs typeface="+mn-cs"/>
      </a:defRPr>
    </a:lvl2pPr>
    <a:lvl3pPr marL="914400" algn="l" rtl="0" fontAlgn="base">
      <a:spcBef>
        <a:spcPct val="0"/>
      </a:spcBef>
      <a:spcAft>
        <a:spcPct val="0"/>
      </a:spcAft>
      <a:defRPr sz="2800" kern="1200">
        <a:solidFill>
          <a:schemeClr val="tx1"/>
        </a:solidFill>
        <a:latin typeface="Humanst521 BT" pitchFamily="34" charset="0"/>
        <a:ea typeface="+mn-ea"/>
        <a:cs typeface="+mn-cs"/>
      </a:defRPr>
    </a:lvl3pPr>
    <a:lvl4pPr marL="1371600" algn="l" rtl="0" fontAlgn="base">
      <a:spcBef>
        <a:spcPct val="0"/>
      </a:spcBef>
      <a:spcAft>
        <a:spcPct val="0"/>
      </a:spcAft>
      <a:defRPr sz="2800" kern="1200">
        <a:solidFill>
          <a:schemeClr val="tx1"/>
        </a:solidFill>
        <a:latin typeface="Humanst521 BT" pitchFamily="34" charset="0"/>
        <a:ea typeface="+mn-ea"/>
        <a:cs typeface="+mn-cs"/>
      </a:defRPr>
    </a:lvl4pPr>
    <a:lvl5pPr marL="1828800" algn="l" rtl="0" fontAlgn="base">
      <a:spcBef>
        <a:spcPct val="0"/>
      </a:spcBef>
      <a:spcAft>
        <a:spcPct val="0"/>
      </a:spcAft>
      <a:defRPr sz="2800" kern="1200">
        <a:solidFill>
          <a:schemeClr val="tx1"/>
        </a:solidFill>
        <a:latin typeface="Humanst521 BT" pitchFamily="34" charset="0"/>
        <a:ea typeface="+mn-ea"/>
        <a:cs typeface="+mn-cs"/>
      </a:defRPr>
    </a:lvl5pPr>
    <a:lvl6pPr marL="2286000" algn="l" defTabSz="914400" rtl="0" eaLnBrk="1" latinLnBrk="0" hangingPunct="1">
      <a:defRPr sz="2800" kern="1200">
        <a:solidFill>
          <a:schemeClr val="tx1"/>
        </a:solidFill>
        <a:latin typeface="Humanst521 BT" pitchFamily="34" charset="0"/>
        <a:ea typeface="+mn-ea"/>
        <a:cs typeface="+mn-cs"/>
      </a:defRPr>
    </a:lvl6pPr>
    <a:lvl7pPr marL="2743200" algn="l" defTabSz="914400" rtl="0" eaLnBrk="1" latinLnBrk="0" hangingPunct="1">
      <a:defRPr sz="2800" kern="1200">
        <a:solidFill>
          <a:schemeClr val="tx1"/>
        </a:solidFill>
        <a:latin typeface="Humanst521 BT" pitchFamily="34" charset="0"/>
        <a:ea typeface="+mn-ea"/>
        <a:cs typeface="+mn-cs"/>
      </a:defRPr>
    </a:lvl7pPr>
    <a:lvl8pPr marL="3200400" algn="l" defTabSz="914400" rtl="0" eaLnBrk="1" latinLnBrk="0" hangingPunct="1">
      <a:defRPr sz="2800" kern="1200">
        <a:solidFill>
          <a:schemeClr val="tx1"/>
        </a:solidFill>
        <a:latin typeface="Humanst521 BT" pitchFamily="34" charset="0"/>
        <a:ea typeface="+mn-ea"/>
        <a:cs typeface="+mn-cs"/>
      </a:defRPr>
    </a:lvl8pPr>
    <a:lvl9pPr marL="3657600" algn="l" defTabSz="914400" rtl="0" eaLnBrk="1" latinLnBrk="0" hangingPunct="1">
      <a:defRPr sz="2800" kern="1200">
        <a:solidFill>
          <a:schemeClr val="tx1"/>
        </a:solidFill>
        <a:latin typeface="Humanst521 BT" pitchFamily="34"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eron" initials="C" lastIdx="5" clrIdx="0"/>
  <p:cmAuthor id="1" name="Robert Grantham" initials="RG" lastIdx="2" clrIdx="1">
    <p:extLst>
      <p:ext uri="{19B8F6BF-5375-455C-9EA6-DF929625EA0E}">
        <p15:presenceInfo xmlns:p15="http://schemas.microsoft.com/office/powerpoint/2012/main" userId="Robert Grantham" providerId="None"/>
      </p:ext>
    </p:extLst>
  </p:cmAuthor>
  <p:cmAuthor id="2" name="Pierce Rossum" initials="PR" lastIdx="1" clrIdx="2">
    <p:extLst>
      <p:ext uri="{19B8F6BF-5375-455C-9EA6-DF929625EA0E}">
        <p15:presenceInfo xmlns:p15="http://schemas.microsoft.com/office/powerpoint/2012/main" userId="Pierce Rossum" providerId="None"/>
      </p:ext>
    </p:extLst>
  </p:cmAuthor>
  <p:cmAuthor id="3" name="Mark Panny" initials="MP" lastIdx="11" clrIdx="3">
    <p:extLst>
      <p:ext uri="{19B8F6BF-5375-455C-9EA6-DF929625EA0E}">
        <p15:presenceInfo xmlns:p15="http://schemas.microsoft.com/office/powerpoint/2012/main" userId="S-1-5-21-3661417239-1931862686-1323978479-20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546A"/>
    <a:srgbClr val="DEEBF7"/>
    <a:srgbClr val="000000"/>
    <a:srgbClr val="D6DCE5"/>
    <a:srgbClr val="4472C4"/>
    <a:srgbClr val="345DA6"/>
    <a:srgbClr val="FC8522"/>
    <a:srgbClr val="5B9BD5"/>
    <a:srgbClr val="DC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0529" autoAdjust="0"/>
  </p:normalViewPr>
  <p:slideViewPr>
    <p:cSldViewPr snapToGrid="0">
      <p:cViewPr varScale="1">
        <p:scale>
          <a:sx n="63" d="100"/>
          <a:sy n="63" d="100"/>
        </p:scale>
        <p:origin x="86" y="427"/>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5" d="100"/>
          <a:sy n="85" d="100"/>
        </p:scale>
        <p:origin x="2190" y="102"/>
      </p:cViewPr>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pw_working\projectwise\prossum\d0492665\San%20Clemente%20Rate%20Model%20-%20Draft.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rossum\Desktop\San%20Clemente\San%20Clemente%20Rate%20Model%20-%20Draft.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rossum\Desktop\San%20Clemente\San%20Clemente%20Rate%20Model%20-%20Draft.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rossum\Desktop\San%20Clemente\San%20Clemente%20Rate%20Model%20-%20Draft.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rossum\Desktop\San%20Clemente\San%20Clemente%20Rate%20Model%20-%20Draft.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all" spc="50" baseline="0">
                <a:solidFill>
                  <a:schemeClr val="tx1">
                    <a:lumMod val="65000"/>
                    <a:lumOff val="35000"/>
                  </a:schemeClr>
                </a:solidFill>
                <a:latin typeface="+mn-lt"/>
                <a:ea typeface="+mn-ea"/>
                <a:cs typeface="+mn-cs"/>
              </a:defRPr>
            </a:pPr>
            <a:r>
              <a:rPr lang="en-US" dirty="0" smtClean="0"/>
              <a:t>10-Year Historical Annual</a:t>
            </a:r>
            <a:r>
              <a:rPr lang="en-US" baseline="0" dirty="0" smtClean="0"/>
              <a:t> </a:t>
            </a:r>
            <a:r>
              <a:rPr lang="en-US" dirty="0" smtClean="0"/>
              <a:t>Water Usage</a:t>
            </a:r>
            <a:endParaRPr lang="en-US" dirty="0"/>
          </a:p>
        </c:rich>
      </c:tx>
      <c:layout/>
      <c:overlay val="0"/>
      <c:spPr>
        <a:noFill/>
        <a:ln>
          <a:noFill/>
        </a:ln>
        <a:effectLst/>
      </c:spPr>
      <c:txPr>
        <a:bodyPr rot="0" spcFirstLastPara="1" vertOverflow="ellipsis" vert="horz" wrap="square" anchor="ctr" anchorCtr="1"/>
        <a:lstStyle/>
        <a:p>
          <a:pPr>
            <a:defRPr sz="216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'Source of Supply Detail'!$B$13</c:f>
              <c:strCache>
                <c:ptCount val="1"/>
                <c:pt idx="0">
                  <c:v>Total</c:v>
                </c:pt>
              </c:strCache>
            </c:strRef>
          </c:tx>
          <c:spPr>
            <a:solidFill>
              <a:schemeClr val="accent1">
                <a:alpha val="70000"/>
              </a:schemeClr>
            </a:solidFill>
            <a:ln>
              <a:noFill/>
            </a:ln>
            <a:effectLst/>
          </c:spPr>
          <c:invertIfNegative val="0"/>
          <c:cat>
            <c:strRef>
              <c:f>'Source of Supply Detail'!$C$9:$M$9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'Source of Supply Detail'!$C$13:$M$13</c:f>
              <c:numCache>
                <c:formatCode>_(* #,##0_);_(* \(#,##0\);_(* "-"??_);_(@_)</c:formatCode>
                <c:ptCount val="11"/>
                <c:pt idx="0">
                  <c:v>11479.5</c:v>
                </c:pt>
                <c:pt idx="1">
                  <c:v>12671.4</c:v>
                </c:pt>
                <c:pt idx="2">
                  <c:v>11969.6</c:v>
                </c:pt>
                <c:pt idx="3">
                  <c:v>11272.699999999999</c:v>
                </c:pt>
                <c:pt idx="4">
                  <c:v>10021.700000000001</c:v>
                </c:pt>
                <c:pt idx="5">
                  <c:v>8870.7000000000007</c:v>
                </c:pt>
                <c:pt idx="6">
                  <c:v>10247.399999999998</c:v>
                </c:pt>
                <c:pt idx="7">
                  <c:v>9883.5</c:v>
                </c:pt>
                <c:pt idx="8">
                  <c:v>10385.9</c:v>
                </c:pt>
                <c:pt idx="9">
                  <c:v>9309.5</c:v>
                </c:pt>
                <c:pt idx="10">
                  <c:v>7657.8</c:v>
                </c:pt>
              </c:numCache>
            </c:numRef>
          </c:val>
        </c:ser>
        <c:dLbls>
          <c:showLegendKey val="0"/>
          <c:showVal val="0"/>
          <c:showCatName val="0"/>
          <c:showSerName val="0"/>
          <c:showPercent val="0"/>
          <c:showBubbleSize val="0"/>
        </c:dLbls>
        <c:gapWidth val="75"/>
        <c:axId val="320364416"/>
        <c:axId val="320364808"/>
        <c:extLst/>
      </c:barChart>
      <c:lineChart>
        <c:grouping val="standard"/>
        <c:varyColors val="0"/>
        <c:ser>
          <c:idx val="1"/>
          <c:order val="1"/>
          <c:tx>
            <c:strRef>
              <c:f>'Source of Supply Detail'!$B$14</c:f>
              <c:strCache>
                <c:ptCount val="1"/>
                <c:pt idx="0">
                  <c:v>Average</c:v>
                </c:pt>
              </c:strCache>
            </c:strRef>
          </c:tx>
          <c:spPr>
            <a:ln w="28575" cap="rnd">
              <a:solidFill>
                <a:schemeClr val="accent2"/>
              </a:solidFill>
              <a:prstDash val="sysDash"/>
              <a:round/>
            </a:ln>
            <a:effectLst/>
          </c:spPr>
          <c:marker>
            <c:symbol val="none"/>
          </c:marker>
          <c:cat>
            <c:strRef>
              <c:f>'Source of Supply Detail'!$C$9:$M$9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'Source of Supply Detail'!$C$14:$M$14</c:f>
              <c:numCache>
                <c:formatCode>_(* #,##0_);_(* \(#,##0\);_(* "-"??_);_(@_)</c:formatCode>
                <c:ptCount val="11"/>
                <c:pt idx="0">
                  <c:v>10611.189999999999</c:v>
                </c:pt>
                <c:pt idx="1">
                  <c:v>10611.189999999999</c:v>
                </c:pt>
                <c:pt idx="2">
                  <c:v>10611.189999999999</c:v>
                </c:pt>
                <c:pt idx="3">
                  <c:v>10611.189999999999</c:v>
                </c:pt>
                <c:pt idx="4">
                  <c:v>10611.189999999999</c:v>
                </c:pt>
                <c:pt idx="5">
                  <c:v>10611.189999999999</c:v>
                </c:pt>
                <c:pt idx="6">
                  <c:v>10611.189999999999</c:v>
                </c:pt>
                <c:pt idx="7">
                  <c:v>10611.189999999999</c:v>
                </c:pt>
                <c:pt idx="8">
                  <c:v>10611.189999999999</c:v>
                </c:pt>
                <c:pt idx="9">
                  <c:v>10611.189999999999</c:v>
                </c:pt>
                <c:pt idx="10">
                  <c:v>10611.189999999999</c:v>
                </c:pt>
              </c:numCache>
            </c:numRef>
          </c:val>
          <c:smooth val="0"/>
        </c:ser>
        <c:dLbls>
          <c:showLegendKey val="0"/>
          <c:showVal val="0"/>
          <c:showCatName val="0"/>
          <c:showSerName val="0"/>
          <c:showPercent val="0"/>
          <c:showBubbleSize val="0"/>
        </c:dLbls>
        <c:marker val="1"/>
        <c:smooth val="0"/>
        <c:axId val="320364416"/>
        <c:axId val="320364808"/>
      </c:lineChart>
      <c:catAx>
        <c:axId val="32036441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0364808"/>
        <c:crosses val="autoZero"/>
        <c:auto val="1"/>
        <c:lblAlgn val="ctr"/>
        <c:lblOffset val="100"/>
        <c:noMultiLvlLbl val="0"/>
      </c:catAx>
      <c:valAx>
        <c:axId val="320364808"/>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0364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r>
              <a:rPr lang="en-US" dirty="0" smtClean="0"/>
              <a:t>1” SFR</a:t>
            </a:r>
            <a:r>
              <a:rPr lang="en-US" baseline="0" dirty="0" smtClean="0"/>
              <a:t> Customer</a:t>
            </a:r>
            <a:endParaRPr lang="en-US" dirty="0"/>
          </a:p>
        </c:rich>
      </c:tx>
      <c:layout/>
      <c:overlay val="0"/>
      <c:spPr>
        <a:noFill/>
        <a:ln>
          <a:noFill/>
        </a:ln>
        <a:effectLst/>
      </c:spPr>
      <c:txPr>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'Bill Impact Graphics'!$C$6</c:f>
              <c:strCache>
                <c:ptCount val="1"/>
                <c:pt idx="0">
                  <c:v>Fixed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multiLvlStrRef>
              <c:f>'Bill Impact Graphics'!$D$4:$I$5</c:f>
              <c:multiLvlStrCache>
                <c:ptCount val="6"/>
                <c:lvl>
                  <c:pt idx="0">
                    <c:v>Existing</c:v>
                  </c:pt>
                  <c:pt idx="1">
                    <c:v>Proposed</c:v>
                  </c:pt>
                  <c:pt idx="2">
                    <c:v>Existing</c:v>
                  </c:pt>
                  <c:pt idx="3">
                    <c:v>Proposed</c:v>
                  </c:pt>
                  <c:pt idx="4">
                    <c:v>Existing</c:v>
                  </c:pt>
                  <c:pt idx="5">
                    <c:v>Proposed</c:v>
                  </c:pt>
                </c:lvl>
                <c:lvl>
                  <c:pt idx="0">
                    <c:v>5 CCF</c:v>
                  </c:pt>
                  <c:pt idx="2">
                    <c:v>Average - 9 CCF</c:v>
                  </c:pt>
                  <c:pt idx="4">
                    <c:v>20 CCF</c:v>
                  </c:pt>
                </c:lvl>
              </c:multiLvlStrCache>
            </c:multiLvlStrRef>
          </c:cat>
          <c:val>
            <c:numRef>
              <c:f>'Bill Impact Graphics'!$D$6:$I$6</c:f>
              <c:numCache>
                <c:formatCode>_("$"* #,##0.00_);_("$"* \(#,##0.00\);_("$"* "-"??_);_(@_)</c:formatCode>
                <c:ptCount val="6"/>
                <c:pt idx="0">
                  <c:v>17.48</c:v>
                </c:pt>
                <c:pt idx="1">
                  <c:v>18.71</c:v>
                </c:pt>
                <c:pt idx="2">
                  <c:v>17.48</c:v>
                </c:pt>
                <c:pt idx="3">
                  <c:v>18.71</c:v>
                </c:pt>
                <c:pt idx="4">
                  <c:v>17.48</c:v>
                </c:pt>
                <c:pt idx="5">
                  <c:v>18.71</c:v>
                </c:pt>
              </c:numCache>
            </c:numRef>
          </c:val>
        </c:ser>
        <c:ser>
          <c:idx val="1"/>
          <c:order val="1"/>
          <c:tx>
            <c:strRef>
              <c:f>'Bill Impact Graphics'!$C$7</c:f>
              <c:strCache>
                <c:ptCount val="1"/>
                <c:pt idx="0">
                  <c:v>Variable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multiLvlStrRef>
              <c:f>'Bill Impact Graphics'!$D$4:$I$5</c:f>
              <c:multiLvlStrCache>
                <c:ptCount val="6"/>
                <c:lvl>
                  <c:pt idx="0">
                    <c:v>Existing</c:v>
                  </c:pt>
                  <c:pt idx="1">
                    <c:v>Proposed</c:v>
                  </c:pt>
                  <c:pt idx="2">
                    <c:v>Existing</c:v>
                  </c:pt>
                  <c:pt idx="3">
                    <c:v>Proposed</c:v>
                  </c:pt>
                  <c:pt idx="4">
                    <c:v>Existing</c:v>
                  </c:pt>
                  <c:pt idx="5">
                    <c:v>Proposed</c:v>
                  </c:pt>
                </c:lvl>
                <c:lvl>
                  <c:pt idx="0">
                    <c:v>5 CCF</c:v>
                  </c:pt>
                  <c:pt idx="2">
                    <c:v>Average - 9 CCF</c:v>
                  </c:pt>
                  <c:pt idx="4">
                    <c:v>20 CCF</c:v>
                  </c:pt>
                </c:lvl>
              </c:multiLvlStrCache>
            </c:multiLvlStrRef>
          </c:cat>
          <c:val>
            <c:numRef>
              <c:f>'Bill Impact Graphics'!$D$7:$I$7</c:f>
              <c:numCache>
                <c:formatCode>_("$"* #,##0.00_);_("$"* \(#,##0.00\);_("$"* "-"??_);_(@_)</c:formatCode>
                <c:ptCount val="6"/>
                <c:pt idx="0">
                  <c:v>14.299999999999999</c:v>
                </c:pt>
                <c:pt idx="1">
                  <c:v>20.85</c:v>
                </c:pt>
                <c:pt idx="2">
                  <c:v>25.74</c:v>
                </c:pt>
                <c:pt idx="3">
                  <c:v>37.53</c:v>
                </c:pt>
                <c:pt idx="4">
                  <c:v>82.6</c:v>
                </c:pt>
                <c:pt idx="5">
                  <c:v>83.4</c:v>
                </c:pt>
              </c:numCache>
            </c:numRef>
          </c:val>
        </c:ser>
        <c:dLbls>
          <c:showLegendKey val="0"/>
          <c:showVal val="0"/>
          <c:showCatName val="0"/>
          <c:showSerName val="0"/>
          <c:showPercent val="0"/>
          <c:showBubbleSize val="0"/>
        </c:dLbls>
        <c:gapWidth val="75"/>
        <c:overlap val="100"/>
        <c:axId val="320365984"/>
        <c:axId val="321358360"/>
      </c:barChart>
      <c:lineChart>
        <c:grouping val="standard"/>
        <c:varyColors val="0"/>
        <c:ser>
          <c:idx val="2"/>
          <c:order val="2"/>
          <c:tx>
            <c:strRef>
              <c:f>'Bill Impact Graphics'!$C$8</c:f>
              <c:strCache>
                <c:ptCount val="1"/>
                <c:pt idx="0">
                  <c:v>Total</c:v>
                </c:pt>
              </c:strCache>
            </c:strRef>
          </c:tx>
          <c:spPr>
            <a:ln w="25400" cap="rnd">
              <a:noFill/>
              <a:round/>
            </a:ln>
            <a:effectLst/>
          </c:spPr>
          <c:marker>
            <c:symbol val="circle"/>
            <c:size val="6"/>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'Bill Impact Graphics'!$D$4:$I$5</c:f>
              <c:multiLvlStrCache>
                <c:ptCount val="6"/>
                <c:lvl>
                  <c:pt idx="0">
                    <c:v>Existing</c:v>
                  </c:pt>
                  <c:pt idx="1">
                    <c:v>Proposed</c:v>
                  </c:pt>
                  <c:pt idx="2">
                    <c:v>Existing</c:v>
                  </c:pt>
                  <c:pt idx="3">
                    <c:v>Proposed</c:v>
                  </c:pt>
                  <c:pt idx="4">
                    <c:v>Existing</c:v>
                  </c:pt>
                  <c:pt idx="5">
                    <c:v>Proposed</c:v>
                  </c:pt>
                </c:lvl>
                <c:lvl>
                  <c:pt idx="0">
                    <c:v>5 CCF</c:v>
                  </c:pt>
                  <c:pt idx="2">
                    <c:v>Average - 9 CCF</c:v>
                  </c:pt>
                  <c:pt idx="4">
                    <c:v>20 CCF</c:v>
                  </c:pt>
                </c:lvl>
              </c:multiLvlStrCache>
            </c:multiLvlStrRef>
          </c:cat>
          <c:val>
            <c:numRef>
              <c:f>'Bill Impact Graphics'!$D$8:$I$8</c:f>
              <c:numCache>
                <c:formatCode>_("$"* #,##0.00_);_("$"* \(#,##0.00\);_("$"* "-"??_);_(@_)</c:formatCode>
                <c:ptCount val="6"/>
                <c:pt idx="0">
                  <c:v>31.78</c:v>
                </c:pt>
                <c:pt idx="1">
                  <c:v>39.56</c:v>
                </c:pt>
                <c:pt idx="2">
                  <c:v>43.22</c:v>
                </c:pt>
                <c:pt idx="3">
                  <c:v>56.24</c:v>
                </c:pt>
                <c:pt idx="4">
                  <c:v>100.08</c:v>
                </c:pt>
                <c:pt idx="5">
                  <c:v>102.11000000000001</c:v>
                </c:pt>
              </c:numCache>
            </c:numRef>
          </c:val>
          <c:smooth val="0"/>
        </c:ser>
        <c:dLbls>
          <c:showLegendKey val="0"/>
          <c:showVal val="0"/>
          <c:showCatName val="0"/>
          <c:showSerName val="0"/>
          <c:showPercent val="0"/>
          <c:showBubbleSize val="0"/>
        </c:dLbls>
        <c:marker val="1"/>
        <c:smooth val="0"/>
        <c:axId val="320365984"/>
        <c:axId val="321358360"/>
      </c:lineChart>
      <c:catAx>
        <c:axId val="3203659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1358360"/>
        <c:crosses val="autoZero"/>
        <c:auto val="1"/>
        <c:lblAlgn val="ctr"/>
        <c:lblOffset val="100"/>
        <c:noMultiLvlLbl val="0"/>
      </c:catAx>
      <c:valAx>
        <c:axId val="321358360"/>
        <c:scaling>
          <c:orientation val="minMax"/>
        </c:scaling>
        <c:delete val="0"/>
        <c:axPos val="l"/>
        <c:majorGridlines>
          <c:spPr>
            <a:ln>
              <a:solidFill>
                <a:schemeClr val="tx1">
                  <a:lumMod val="15000"/>
                  <a:lumOff val="85000"/>
                </a:schemeClr>
              </a:solidFill>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03659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r>
              <a:rPr lang="en-US" dirty="0" smtClean="0"/>
              <a:t>1” </a:t>
            </a:r>
            <a:r>
              <a:rPr lang="en-US" dirty="0" err="1" smtClean="0"/>
              <a:t>MFR</a:t>
            </a:r>
            <a:r>
              <a:rPr lang="en-US" dirty="0" smtClean="0"/>
              <a:t> Customer (Individually</a:t>
            </a:r>
            <a:r>
              <a:rPr lang="en-US" baseline="0" dirty="0" smtClean="0"/>
              <a:t> Metered)</a:t>
            </a:r>
            <a:endParaRPr lang="en-US" dirty="0"/>
          </a:p>
        </c:rich>
      </c:tx>
      <c:layout/>
      <c:overlay val="0"/>
      <c:spPr>
        <a:noFill/>
        <a:ln>
          <a:noFill/>
        </a:ln>
        <a:effectLst/>
      </c:spPr>
      <c:txPr>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'Bill Impact Graphics'!$C$23</c:f>
              <c:strCache>
                <c:ptCount val="1"/>
                <c:pt idx="0">
                  <c:v>Fixed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multiLvlStrRef>
              <c:f>'Bill Impact Graphics'!$D$21:$I$22</c:f>
              <c:multiLvlStrCache>
                <c:ptCount val="6"/>
                <c:lvl>
                  <c:pt idx="0">
                    <c:v>Existing</c:v>
                  </c:pt>
                  <c:pt idx="1">
                    <c:v>Proposed</c:v>
                  </c:pt>
                  <c:pt idx="2">
                    <c:v>Existing</c:v>
                  </c:pt>
                  <c:pt idx="3">
                    <c:v>Proposed</c:v>
                  </c:pt>
                  <c:pt idx="4">
                    <c:v>Existing</c:v>
                  </c:pt>
                  <c:pt idx="5">
                    <c:v>Proposed</c:v>
                  </c:pt>
                </c:lvl>
                <c:lvl>
                  <c:pt idx="0">
                    <c:v>3 CCF</c:v>
                  </c:pt>
                  <c:pt idx="2">
                    <c:v>6 CCF</c:v>
                  </c:pt>
                  <c:pt idx="4">
                    <c:v>12 CCF</c:v>
                  </c:pt>
                </c:lvl>
              </c:multiLvlStrCache>
            </c:multiLvlStrRef>
          </c:cat>
          <c:val>
            <c:numRef>
              <c:f>'Bill Impact Graphics'!$D$23:$I$23</c:f>
              <c:numCache>
                <c:formatCode>_("$"* #,##0.00_);_("$"* \(#,##0.00\);_("$"* "-"??_);_(@_)</c:formatCode>
                <c:ptCount val="6"/>
                <c:pt idx="0">
                  <c:v>17.48</c:v>
                </c:pt>
                <c:pt idx="1">
                  <c:v>18.71</c:v>
                </c:pt>
                <c:pt idx="2">
                  <c:v>17.48</c:v>
                </c:pt>
                <c:pt idx="3">
                  <c:v>18.71</c:v>
                </c:pt>
                <c:pt idx="4">
                  <c:v>17.48</c:v>
                </c:pt>
                <c:pt idx="5">
                  <c:v>18.71</c:v>
                </c:pt>
              </c:numCache>
            </c:numRef>
          </c:val>
        </c:ser>
        <c:ser>
          <c:idx val="1"/>
          <c:order val="1"/>
          <c:tx>
            <c:strRef>
              <c:f>'Bill Impact Graphics'!$C$24</c:f>
              <c:strCache>
                <c:ptCount val="1"/>
                <c:pt idx="0">
                  <c:v>Variable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multiLvlStrRef>
              <c:f>'Bill Impact Graphics'!$D$21:$I$22</c:f>
              <c:multiLvlStrCache>
                <c:ptCount val="6"/>
                <c:lvl>
                  <c:pt idx="0">
                    <c:v>Existing</c:v>
                  </c:pt>
                  <c:pt idx="1">
                    <c:v>Proposed</c:v>
                  </c:pt>
                  <c:pt idx="2">
                    <c:v>Existing</c:v>
                  </c:pt>
                  <c:pt idx="3">
                    <c:v>Proposed</c:v>
                  </c:pt>
                  <c:pt idx="4">
                    <c:v>Existing</c:v>
                  </c:pt>
                  <c:pt idx="5">
                    <c:v>Proposed</c:v>
                  </c:pt>
                </c:lvl>
                <c:lvl>
                  <c:pt idx="0">
                    <c:v>3 CCF</c:v>
                  </c:pt>
                  <c:pt idx="2">
                    <c:v>6 CCF</c:v>
                  </c:pt>
                  <c:pt idx="4">
                    <c:v>12 CCF</c:v>
                  </c:pt>
                </c:lvl>
              </c:multiLvlStrCache>
            </c:multiLvlStrRef>
          </c:cat>
          <c:val>
            <c:numRef>
              <c:f>'Bill Impact Graphics'!$D$24:$I$24</c:f>
              <c:numCache>
                <c:formatCode>_("$"* #,##0.00_);_("$"* \(#,##0.00\);_("$"* "-"??_);_(@_)</c:formatCode>
                <c:ptCount val="6"/>
                <c:pt idx="0">
                  <c:v>8.58</c:v>
                </c:pt>
                <c:pt idx="1">
                  <c:v>12.120000000000001</c:v>
                </c:pt>
                <c:pt idx="2">
                  <c:v>17.16</c:v>
                </c:pt>
                <c:pt idx="3">
                  <c:v>24.240000000000002</c:v>
                </c:pt>
                <c:pt idx="4">
                  <c:v>61.379999999999995</c:v>
                </c:pt>
                <c:pt idx="5">
                  <c:v>48.480000000000004</c:v>
                </c:pt>
              </c:numCache>
            </c:numRef>
          </c:val>
        </c:ser>
        <c:dLbls>
          <c:showLegendKey val="0"/>
          <c:showVal val="0"/>
          <c:showCatName val="0"/>
          <c:showSerName val="0"/>
          <c:showPercent val="0"/>
          <c:showBubbleSize val="0"/>
        </c:dLbls>
        <c:gapWidth val="75"/>
        <c:overlap val="100"/>
        <c:axId val="320074560"/>
        <c:axId val="321358752"/>
      </c:barChart>
      <c:lineChart>
        <c:grouping val="standard"/>
        <c:varyColors val="0"/>
        <c:ser>
          <c:idx val="2"/>
          <c:order val="2"/>
          <c:tx>
            <c:strRef>
              <c:f>'Bill Impact Graphics'!$C$25</c:f>
              <c:strCache>
                <c:ptCount val="1"/>
                <c:pt idx="0">
                  <c:v>Total</c:v>
                </c:pt>
              </c:strCache>
            </c:strRef>
          </c:tx>
          <c:spPr>
            <a:ln w="25400" cap="rnd">
              <a:noFill/>
              <a:round/>
            </a:ln>
            <a:effectLst/>
          </c:spPr>
          <c:marker>
            <c:symbol val="circle"/>
            <c:size val="6"/>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'Bill Impact Graphics'!$D$21:$I$22</c:f>
              <c:multiLvlStrCache>
                <c:ptCount val="6"/>
                <c:lvl>
                  <c:pt idx="0">
                    <c:v>Existing</c:v>
                  </c:pt>
                  <c:pt idx="1">
                    <c:v>Proposed</c:v>
                  </c:pt>
                  <c:pt idx="2">
                    <c:v>Existing</c:v>
                  </c:pt>
                  <c:pt idx="3">
                    <c:v>Proposed</c:v>
                  </c:pt>
                  <c:pt idx="4">
                    <c:v>Existing</c:v>
                  </c:pt>
                  <c:pt idx="5">
                    <c:v>Proposed</c:v>
                  </c:pt>
                </c:lvl>
                <c:lvl>
                  <c:pt idx="0">
                    <c:v>3 CCF</c:v>
                  </c:pt>
                  <c:pt idx="2">
                    <c:v>6 CCF</c:v>
                  </c:pt>
                  <c:pt idx="4">
                    <c:v>12 CCF</c:v>
                  </c:pt>
                </c:lvl>
              </c:multiLvlStrCache>
            </c:multiLvlStrRef>
          </c:cat>
          <c:val>
            <c:numRef>
              <c:f>'Bill Impact Graphics'!$D$25:$I$25</c:f>
              <c:numCache>
                <c:formatCode>_("$"* #,##0.00_);_("$"* \(#,##0.00\);_("$"* "-"??_);_(@_)</c:formatCode>
                <c:ptCount val="6"/>
                <c:pt idx="0">
                  <c:v>26.060000000000002</c:v>
                </c:pt>
                <c:pt idx="1">
                  <c:v>30.830000000000002</c:v>
                </c:pt>
                <c:pt idx="2">
                  <c:v>34.64</c:v>
                </c:pt>
                <c:pt idx="3">
                  <c:v>42.95</c:v>
                </c:pt>
                <c:pt idx="4">
                  <c:v>78.86</c:v>
                </c:pt>
                <c:pt idx="5">
                  <c:v>67.19</c:v>
                </c:pt>
              </c:numCache>
            </c:numRef>
          </c:val>
          <c:smooth val="0"/>
        </c:ser>
        <c:dLbls>
          <c:showLegendKey val="0"/>
          <c:showVal val="0"/>
          <c:showCatName val="0"/>
          <c:showSerName val="0"/>
          <c:showPercent val="0"/>
          <c:showBubbleSize val="0"/>
        </c:dLbls>
        <c:marker val="1"/>
        <c:smooth val="0"/>
        <c:axId val="320074560"/>
        <c:axId val="321358752"/>
      </c:lineChart>
      <c:catAx>
        <c:axId val="32007456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1358752"/>
        <c:crosses val="autoZero"/>
        <c:auto val="1"/>
        <c:lblAlgn val="ctr"/>
        <c:lblOffset val="100"/>
        <c:noMultiLvlLbl val="0"/>
      </c:catAx>
      <c:valAx>
        <c:axId val="321358752"/>
        <c:scaling>
          <c:orientation val="minMax"/>
        </c:scaling>
        <c:delete val="0"/>
        <c:axPos val="l"/>
        <c:majorGridlines>
          <c:spPr>
            <a:ln>
              <a:solidFill>
                <a:schemeClr val="tx1">
                  <a:lumMod val="15000"/>
                  <a:lumOff val="85000"/>
                </a:schemeClr>
              </a:solidFill>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00745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r>
              <a:rPr lang="en-US" dirty="0" smtClean="0"/>
              <a:t>2” Commercial</a:t>
            </a:r>
            <a:r>
              <a:rPr lang="en-US" baseline="0" dirty="0" smtClean="0"/>
              <a:t> </a:t>
            </a:r>
            <a:r>
              <a:rPr lang="en-US" dirty="0" smtClean="0"/>
              <a:t>Customer</a:t>
            </a:r>
            <a:endParaRPr lang="en-US" dirty="0"/>
          </a:p>
        </c:rich>
      </c:tx>
      <c:layout/>
      <c:overlay val="0"/>
      <c:spPr>
        <a:noFill/>
        <a:ln>
          <a:noFill/>
        </a:ln>
        <a:effectLst/>
      </c:spPr>
      <c:txPr>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'Bill Impact Graphics'!$C$41</c:f>
              <c:strCache>
                <c:ptCount val="1"/>
                <c:pt idx="0">
                  <c:v>Fixed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multiLvlStrRef>
              <c:f>'Bill Impact Graphics'!$D$39:$I$40</c:f>
              <c:multiLvlStrCache>
                <c:ptCount val="6"/>
                <c:lvl>
                  <c:pt idx="0">
                    <c:v>Existing</c:v>
                  </c:pt>
                  <c:pt idx="1">
                    <c:v>Proposed</c:v>
                  </c:pt>
                  <c:pt idx="2">
                    <c:v>Existing</c:v>
                  </c:pt>
                  <c:pt idx="3">
                    <c:v>Proposed</c:v>
                  </c:pt>
                  <c:pt idx="4">
                    <c:v>Existing</c:v>
                  </c:pt>
                  <c:pt idx="5">
                    <c:v>Proposed</c:v>
                  </c:pt>
                </c:lvl>
                <c:lvl>
                  <c:pt idx="0">
                    <c:v>20 CCF</c:v>
                  </c:pt>
                  <c:pt idx="2">
                    <c:v>40 CCF</c:v>
                  </c:pt>
                  <c:pt idx="4">
                    <c:v>60 CCF</c:v>
                  </c:pt>
                </c:lvl>
              </c:multiLvlStrCache>
            </c:multiLvlStrRef>
          </c:cat>
          <c:val>
            <c:numRef>
              <c:f>'Bill Impact Graphics'!$D$41:$I$41</c:f>
              <c:numCache>
                <c:formatCode>_("$"* #,##0.00_);_("$"* \(#,##0.00\);_("$"* "-"??_);_(@_)</c:formatCode>
                <c:ptCount val="6"/>
                <c:pt idx="0">
                  <c:v>58.73</c:v>
                </c:pt>
                <c:pt idx="1">
                  <c:v>69.7</c:v>
                </c:pt>
                <c:pt idx="2">
                  <c:v>58.73</c:v>
                </c:pt>
                <c:pt idx="3">
                  <c:v>69.7</c:v>
                </c:pt>
                <c:pt idx="4">
                  <c:v>58.73</c:v>
                </c:pt>
                <c:pt idx="5">
                  <c:v>69.7</c:v>
                </c:pt>
              </c:numCache>
            </c:numRef>
          </c:val>
        </c:ser>
        <c:ser>
          <c:idx val="1"/>
          <c:order val="1"/>
          <c:tx>
            <c:strRef>
              <c:f>'Bill Impact Graphics'!$C$42</c:f>
              <c:strCache>
                <c:ptCount val="1"/>
                <c:pt idx="0">
                  <c:v>Variable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multiLvlStrRef>
              <c:f>'Bill Impact Graphics'!$D$39:$I$40</c:f>
              <c:multiLvlStrCache>
                <c:ptCount val="6"/>
                <c:lvl>
                  <c:pt idx="0">
                    <c:v>Existing</c:v>
                  </c:pt>
                  <c:pt idx="1">
                    <c:v>Proposed</c:v>
                  </c:pt>
                  <c:pt idx="2">
                    <c:v>Existing</c:v>
                  </c:pt>
                  <c:pt idx="3">
                    <c:v>Proposed</c:v>
                  </c:pt>
                  <c:pt idx="4">
                    <c:v>Existing</c:v>
                  </c:pt>
                  <c:pt idx="5">
                    <c:v>Proposed</c:v>
                  </c:pt>
                </c:lvl>
                <c:lvl>
                  <c:pt idx="0">
                    <c:v>20 CCF</c:v>
                  </c:pt>
                  <c:pt idx="2">
                    <c:v>40 CCF</c:v>
                  </c:pt>
                  <c:pt idx="4">
                    <c:v>60 CCF</c:v>
                  </c:pt>
                </c:lvl>
              </c:multiLvlStrCache>
            </c:multiLvlStrRef>
          </c:cat>
          <c:val>
            <c:numRef>
              <c:f>'Bill Impact Graphics'!$D$42:$I$42</c:f>
              <c:numCache>
                <c:formatCode>"$"#,##0.00_);\("$"#,##0.00\)</c:formatCode>
                <c:ptCount val="6"/>
                <c:pt idx="0">
                  <c:v>80</c:v>
                </c:pt>
                <c:pt idx="1">
                  <c:v>81.000000000000014</c:v>
                </c:pt>
                <c:pt idx="2">
                  <c:v>160</c:v>
                </c:pt>
                <c:pt idx="3">
                  <c:v>162.00000000000003</c:v>
                </c:pt>
                <c:pt idx="4">
                  <c:v>240</c:v>
                </c:pt>
                <c:pt idx="5">
                  <c:v>243.00000000000006</c:v>
                </c:pt>
              </c:numCache>
            </c:numRef>
          </c:val>
        </c:ser>
        <c:dLbls>
          <c:showLegendKey val="0"/>
          <c:showVal val="0"/>
          <c:showCatName val="0"/>
          <c:showSerName val="0"/>
          <c:showPercent val="0"/>
          <c:showBubbleSize val="0"/>
        </c:dLbls>
        <c:gapWidth val="75"/>
        <c:overlap val="100"/>
        <c:axId val="321359536"/>
        <c:axId val="321359928"/>
      </c:barChart>
      <c:lineChart>
        <c:grouping val="standard"/>
        <c:varyColors val="0"/>
        <c:ser>
          <c:idx val="2"/>
          <c:order val="2"/>
          <c:tx>
            <c:strRef>
              <c:f>'Bill Impact Graphics'!$C$43</c:f>
              <c:strCache>
                <c:ptCount val="1"/>
                <c:pt idx="0">
                  <c:v>Total</c:v>
                </c:pt>
              </c:strCache>
            </c:strRef>
          </c:tx>
          <c:spPr>
            <a:ln w="25400" cap="rnd">
              <a:noFill/>
              <a:round/>
            </a:ln>
            <a:effectLst/>
          </c:spPr>
          <c:marker>
            <c:symbol val="circle"/>
            <c:size val="6"/>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'Bill Impact Graphics'!$D$39:$I$40</c:f>
              <c:multiLvlStrCache>
                <c:ptCount val="6"/>
                <c:lvl>
                  <c:pt idx="0">
                    <c:v>Existing</c:v>
                  </c:pt>
                  <c:pt idx="1">
                    <c:v>Proposed</c:v>
                  </c:pt>
                  <c:pt idx="2">
                    <c:v>Existing</c:v>
                  </c:pt>
                  <c:pt idx="3">
                    <c:v>Proposed</c:v>
                  </c:pt>
                  <c:pt idx="4">
                    <c:v>Existing</c:v>
                  </c:pt>
                  <c:pt idx="5">
                    <c:v>Proposed</c:v>
                  </c:pt>
                </c:lvl>
                <c:lvl>
                  <c:pt idx="0">
                    <c:v>20 CCF</c:v>
                  </c:pt>
                  <c:pt idx="2">
                    <c:v>40 CCF</c:v>
                  </c:pt>
                  <c:pt idx="4">
                    <c:v>60 CCF</c:v>
                  </c:pt>
                </c:lvl>
              </c:multiLvlStrCache>
            </c:multiLvlStrRef>
          </c:cat>
          <c:val>
            <c:numRef>
              <c:f>'Bill Impact Graphics'!$D$43:$I$43</c:f>
              <c:numCache>
                <c:formatCode>_("$"* #,##0.00_);_("$"* \(#,##0.00\);_("$"* "-"??_);_(@_)</c:formatCode>
                <c:ptCount val="6"/>
                <c:pt idx="0">
                  <c:v>138.72999999999999</c:v>
                </c:pt>
                <c:pt idx="1">
                  <c:v>150.70000000000002</c:v>
                </c:pt>
                <c:pt idx="2">
                  <c:v>218.73</c:v>
                </c:pt>
                <c:pt idx="3">
                  <c:v>231.70000000000005</c:v>
                </c:pt>
                <c:pt idx="4">
                  <c:v>298.73</c:v>
                </c:pt>
                <c:pt idx="5">
                  <c:v>312.70000000000005</c:v>
                </c:pt>
              </c:numCache>
            </c:numRef>
          </c:val>
          <c:smooth val="0"/>
        </c:ser>
        <c:dLbls>
          <c:showLegendKey val="0"/>
          <c:showVal val="0"/>
          <c:showCatName val="0"/>
          <c:showSerName val="0"/>
          <c:showPercent val="0"/>
          <c:showBubbleSize val="0"/>
        </c:dLbls>
        <c:marker val="1"/>
        <c:smooth val="0"/>
        <c:axId val="321359536"/>
        <c:axId val="321359928"/>
      </c:lineChart>
      <c:catAx>
        <c:axId val="3213595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1359928"/>
        <c:crosses val="autoZero"/>
        <c:auto val="1"/>
        <c:lblAlgn val="ctr"/>
        <c:lblOffset val="100"/>
        <c:noMultiLvlLbl val="0"/>
      </c:catAx>
      <c:valAx>
        <c:axId val="321359928"/>
        <c:scaling>
          <c:orientation val="minMax"/>
        </c:scaling>
        <c:delete val="0"/>
        <c:axPos val="l"/>
        <c:majorGridlines>
          <c:spPr>
            <a:ln>
              <a:solidFill>
                <a:schemeClr val="tx1">
                  <a:lumMod val="15000"/>
                  <a:lumOff val="85000"/>
                </a:schemeClr>
              </a:solidFill>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13595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r>
              <a:rPr lang="en-US" dirty="0" smtClean="0"/>
              <a:t>2” Potable</a:t>
            </a:r>
            <a:r>
              <a:rPr lang="en-US" baseline="0" dirty="0" smtClean="0"/>
              <a:t> Irrigation User with 10,000 </a:t>
            </a:r>
            <a:r>
              <a:rPr lang="en-US" baseline="0" dirty="0" err="1" smtClean="0"/>
              <a:t>Sq</a:t>
            </a:r>
            <a:r>
              <a:rPr lang="en-US" baseline="0" dirty="0" smtClean="0"/>
              <a:t> Ft</a:t>
            </a:r>
            <a:endParaRPr lang="en-US" dirty="0"/>
          </a:p>
        </c:rich>
      </c:tx>
      <c:layout/>
      <c:overlay val="0"/>
      <c:spPr>
        <a:noFill/>
        <a:ln>
          <a:noFill/>
        </a:ln>
        <a:effectLst/>
      </c:spPr>
      <c:txPr>
        <a:bodyPr rot="0" spcFirstLastPara="1" vertOverflow="ellipsis" vert="horz" wrap="square" anchor="ctr" anchorCtr="1"/>
        <a:lstStyle/>
        <a:p>
          <a:pPr>
            <a:defRPr sz="192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'Bill Impact Graphics'!$C$59</c:f>
              <c:strCache>
                <c:ptCount val="1"/>
                <c:pt idx="0">
                  <c:v>Fixed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multiLvlStrRef>
              <c:f>'Bill Impact Graphics'!$D$57:$I$58</c:f>
              <c:multiLvlStrCache>
                <c:ptCount val="6"/>
                <c:lvl>
                  <c:pt idx="0">
                    <c:v>Existing</c:v>
                  </c:pt>
                  <c:pt idx="1">
                    <c:v>Proposed</c:v>
                  </c:pt>
                  <c:pt idx="2">
                    <c:v>Existing</c:v>
                  </c:pt>
                  <c:pt idx="3">
                    <c:v>Proposed</c:v>
                  </c:pt>
                  <c:pt idx="4">
                    <c:v>Existing</c:v>
                  </c:pt>
                  <c:pt idx="5">
                    <c:v>Proposed</c:v>
                  </c:pt>
                </c:lvl>
                <c:lvl>
                  <c:pt idx="0">
                    <c:v>10 CCF</c:v>
                  </c:pt>
                  <c:pt idx="2">
                    <c:v>20 CCF</c:v>
                  </c:pt>
                  <c:pt idx="4">
                    <c:v>30 CCF</c:v>
                  </c:pt>
                </c:lvl>
              </c:multiLvlStrCache>
            </c:multiLvlStrRef>
          </c:cat>
          <c:val>
            <c:numRef>
              <c:f>'Bill Impact Graphics'!$D$59:$I$59</c:f>
              <c:numCache>
                <c:formatCode>_("$"* #,##0.00_);_("$"* \(#,##0.00\);_("$"* "-"??_);_(@_)</c:formatCode>
                <c:ptCount val="6"/>
                <c:pt idx="0">
                  <c:v>58.73</c:v>
                </c:pt>
                <c:pt idx="1">
                  <c:v>69.7</c:v>
                </c:pt>
                <c:pt idx="2">
                  <c:v>58.73</c:v>
                </c:pt>
                <c:pt idx="3">
                  <c:v>69.7</c:v>
                </c:pt>
                <c:pt idx="4">
                  <c:v>58.73</c:v>
                </c:pt>
                <c:pt idx="5">
                  <c:v>69.7</c:v>
                </c:pt>
              </c:numCache>
            </c:numRef>
          </c:val>
        </c:ser>
        <c:ser>
          <c:idx val="1"/>
          <c:order val="1"/>
          <c:tx>
            <c:strRef>
              <c:f>'Bill Impact Graphics'!$C$60</c:f>
              <c:strCache>
                <c:ptCount val="1"/>
                <c:pt idx="0">
                  <c:v>Variable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multiLvlStrRef>
              <c:f>'Bill Impact Graphics'!$D$57:$I$58</c:f>
              <c:multiLvlStrCache>
                <c:ptCount val="6"/>
                <c:lvl>
                  <c:pt idx="0">
                    <c:v>Existing</c:v>
                  </c:pt>
                  <c:pt idx="1">
                    <c:v>Proposed</c:v>
                  </c:pt>
                  <c:pt idx="2">
                    <c:v>Existing</c:v>
                  </c:pt>
                  <c:pt idx="3">
                    <c:v>Proposed</c:v>
                  </c:pt>
                  <c:pt idx="4">
                    <c:v>Existing</c:v>
                  </c:pt>
                  <c:pt idx="5">
                    <c:v>Proposed</c:v>
                  </c:pt>
                </c:lvl>
                <c:lvl>
                  <c:pt idx="0">
                    <c:v>10 CCF</c:v>
                  </c:pt>
                  <c:pt idx="2">
                    <c:v>20 CCF</c:v>
                  </c:pt>
                  <c:pt idx="4">
                    <c:v>30 CCF</c:v>
                  </c:pt>
                </c:lvl>
              </c:multiLvlStrCache>
            </c:multiLvlStrRef>
          </c:cat>
          <c:val>
            <c:numRef>
              <c:f>'Bill Impact Graphics'!$D$60:$I$60</c:f>
              <c:numCache>
                <c:formatCode>_("$"* #,##0.00_);_("$"* \(#,##0.00\);_("$"* "-"??_);_(@_)</c:formatCode>
                <c:ptCount val="6"/>
                <c:pt idx="0">
                  <c:v>37.699999999999996</c:v>
                </c:pt>
                <c:pt idx="1">
                  <c:v>46.6</c:v>
                </c:pt>
                <c:pt idx="2">
                  <c:v>89.88</c:v>
                </c:pt>
                <c:pt idx="3">
                  <c:v>93.2</c:v>
                </c:pt>
                <c:pt idx="4">
                  <c:v>190.48000000000002</c:v>
                </c:pt>
                <c:pt idx="5">
                  <c:v>139.80000000000001</c:v>
                </c:pt>
              </c:numCache>
            </c:numRef>
          </c:val>
        </c:ser>
        <c:dLbls>
          <c:showLegendKey val="0"/>
          <c:showVal val="0"/>
          <c:showCatName val="0"/>
          <c:showSerName val="0"/>
          <c:showPercent val="0"/>
          <c:showBubbleSize val="0"/>
        </c:dLbls>
        <c:gapWidth val="75"/>
        <c:overlap val="100"/>
        <c:axId val="321360712"/>
        <c:axId val="321361104"/>
      </c:barChart>
      <c:lineChart>
        <c:grouping val="standard"/>
        <c:varyColors val="0"/>
        <c:ser>
          <c:idx val="2"/>
          <c:order val="2"/>
          <c:tx>
            <c:strRef>
              <c:f>'Bill Impact Graphics'!$C$61</c:f>
              <c:strCache>
                <c:ptCount val="1"/>
                <c:pt idx="0">
                  <c:v>Total</c:v>
                </c:pt>
              </c:strCache>
            </c:strRef>
          </c:tx>
          <c:spPr>
            <a:ln w="25400" cap="rnd">
              <a:noFill/>
              <a:round/>
            </a:ln>
            <a:effectLst/>
          </c:spPr>
          <c:marker>
            <c:symbol val="circle"/>
            <c:size val="6"/>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'Bill Impact Graphics'!$D$57:$I$58</c:f>
              <c:multiLvlStrCache>
                <c:ptCount val="6"/>
                <c:lvl>
                  <c:pt idx="0">
                    <c:v>Existing</c:v>
                  </c:pt>
                  <c:pt idx="1">
                    <c:v>Proposed</c:v>
                  </c:pt>
                  <c:pt idx="2">
                    <c:v>Existing</c:v>
                  </c:pt>
                  <c:pt idx="3">
                    <c:v>Proposed</c:v>
                  </c:pt>
                  <c:pt idx="4">
                    <c:v>Existing</c:v>
                  </c:pt>
                  <c:pt idx="5">
                    <c:v>Proposed</c:v>
                  </c:pt>
                </c:lvl>
                <c:lvl>
                  <c:pt idx="0">
                    <c:v>10 CCF</c:v>
                  </c:pt>
                  <c:pt idx="2">
                    <c:v>20 CCF</c:v>
                  </c:pt>
                  <c:pt idx="4">
                    <c:v>30 CCF</c:v>
                  </c:pt>
                </c:lvl>
              </c:multiLvlStrCache>
            </c:multiLvlStrRef>
          </c:cat>
          <c:val>
            <c:numRef>
              <c:f>'Bill Impact Graphics'!$D$61:$I$61</c:f>
              <c:numCache>
                <c:formatCode>_("$"* #,##0.00_);_("$"* \(#,##0.00\);_("$"* "-"??_);_(@_)</c:formatCode>
                <c:ptCount val="6"/>
                <c:pt idx="0">
                  <c:v>96.429999999999993</c:v>
                </c:pt>
                <c:pt idx="1">
                  <c:v>116.30000000000001</c:v>
                </c:pt>
                <c:pt idx="2">
                  <c:v>148.60999999999999</c:v>
                </c:pt>
                <c:pt idx="3">
                  <c:v>162.9</c:v>
                </c:pt>
                <c:pt idx="4">
                  <c:v>249.21</c:v>
                </c:pt>
                <c:pt idx="5">
                  <c:v>209.5</c:v>
                </c:pt>
              </c:numCache>
            </c:numRef>
          </c:val>
          <c:smooth val="0"/>
        </c:ser>
        <c:dLbls>
          <c:showLegendKey val="0"/>
          <c:showVal val="0"/>
          <c:showCatName val="0"/>
          <c:showSerName val="0"/>
          <c:showPercent val="0"/>
          <c:showBubbleSize val="0"/>
        </c:dLbls>
        <c:marker val="1"/>
        <c:smooth val="0"/>
        <c:axId val="321360712"/>
        <c:axId val="321361104"/>
      </c:lineChart>
      <c:catAx>
        <c:axId val="3213607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1361104"/>
        <c:crosses val="autoZero"/>
        <c:auto val="1"/>
        <c:lblAlgn val="ctr"/>
        <c:lblOffset val="100"/>
        <c:noMultiLvlLbl val="0"/>
      </c:catAx>
      <c:valAx>
        <c:axId val="321361104"/>
        <c:scaling>
          <c:orientation val="minMax"/>
        </c:scaling>
        <c:delete val="0"/>
        <c:axPos val="l"/>
        <c:majorGridlines>
          <c:spPr>
            <a:ln>
              <a:solidFill>
                <a:schemeClr val="tx1">
                  <a:lumMod val="15000"/>
                  <a:lumOff val="85000"/>
                </a:schemeClr>
              </a:solidFill>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13607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9B963-7D90-464F-8A33-E446F1B8642F}" type="doc">
      <dgm:prSet loTypeId="urn:microsoft.com/office/officeart/2005/8/layout/hList7" loCatId="list" qsTypeId="urn:microsoft.com/office/officeart/2005/8/quickstyle/simple4" qsCatId="simple" csTypeId="urn:microsoft.com/office/officeart/2005/8/colors/accent0_2" csCatId="mainScheme" phldr="1"/>
      <dgm:spPr/>
      <dgm:t>
        <a:bodyPr/>
        <a:lstStyle/>
        <a:p>
          <a:endParaRPr lang="en-US"/>
        </a:p>
      </dgm:t>
    </dgm:pt>
    <dgm:pt modelId="{D0A28FF1-F2D6-43C1-A436-86CCDD2091AF}">
      <dgm:prSet phldrT="[Text]"/>
      <dgm:spPr>
        <a:solidFill>
          <a:srgbClr val="DEEBF7">
            <a:alpha val="60000"/>
          </a:srgbClr>
        </a:solidFill>
      </dgm:spPr>
      <dgm:t>
        <a:bodyPr/>
        <a:lstStyle/>
        <a:p>
          <a:r>
            <a:rPr lang="en-US" dirty="0" smtClean="0"/>
            <a:t>Revenue Requirement Analysis</a:t>
          </a:r>
          <a:endParaRPr lang="en-US" dirty="0"/>
        </a:p>
      </dgm:t>
    </dgm:pt>
    <dgm:pt modelId="{9776AE7C-0285-42C7-9A7B-72368B04FF8A}" type="parTrans" cxnId="{2C383036-B8A9-4AE6-9F53-5AB83C7608A7}">
      <dgm:prSet/>
      <dgm:spPr/>
      <dgm:t>
        <a:bodyPr/>
        <a:lstStyle/>
        <a:p>
          <a:endParaRPr lang="en-US"/>
        </a:p>
      </dgm:t>
    </dgm:pt>
    <dgm:pt modelId="{866C90C5-A069-4FE3-AC3F-C3A0C27E6856}" type="sibTrans" cxnId="{2C383036-B8A9-4AE6-9F53-5AB83C7608A7}">
      <dgm:prSet/>
      <dgm:spPr/>
      <dgm:t>
        <a:bodyPr/>
        <a:lstStyle/>
        <a:p>
          <a:endParaRPr lang="en-US"/>
        </a:p>
      </dgm:t>
    </dgm:pt>
    <dgm:pt modelId="{65D455C2-A7E4-4B35-ABF7-D038047D7EA4}">
      <dgm:prSet phldrT="[Text]"/>
      <dgm:spPr>
        <a:solidFill>
          <a:srgbClr val="DEEBF7">
            <a:alpha val="60000"/>
          </a:srgbClr>
        </a:solidFill>
      </dgm:spPr>
      <dgm:t>
        <a:bodyPr/>
        <a:lstStyle/>
        <a:p>
          <a:r>
            <a:rPr lang="en-US" dirty="0" smtClean="0"/>
            <a:t>Cost of Service Analysis</a:t>
          </a:r>
          <a:endParaRPr lang="en-US" dirty="0"/>
        </a:p>
      </dgm:t>
    </dgm:pt>
    <dgm:pt modelId="{B9D0DFD3-480A-498B-B614-EBF75F5350C8}" type="parTrans" cxnId="{608323E7-47DC-4766-B015-E4D42EF0849A}">
      <dgm:prSet/>
      <dgm:spPr/>
      <dgm:t>
        <a:bodyPr/>
        <a:lstStyle/>
        <a:p>
          <a:endParaRPr lang="en-US"/>
        </a:p>
      </dgm:t>
    </dgm:pt>
    <dgm:pt modelId="{F06EC5F3-E773-443D-A7DE-473066AAAC9D}" type="sibTrans" cxnId="{608323E7-47DC-4766-B015-E4D42EF0849A}">
      <dgm:prSet/>
      <dgm:spPr/>
      <dgm:t>
        <a:bodyPr/>
        <a:lstStyle/>
        <a:p>
          <a:endParaRPr lang="en-US"/>
        </a:p>
      </dgm:t>
    </dgm:pt>
    <dgm:pt modelId="{55EC122B-5FAE-49EA-B5F0-B91A2E9C56F5}">
      <dgm:prSet phldrT="[Text]"/>
      <dgm:spPr>
        <a:solidFill>
          <a:srgbClr val="DEEBF7">
            <a:alpha val="60000"/>
          </a:srgbClr>
        </a:solidFill>
      </dgm:spPr>
      <dgm:t>
        <a:bodyPr/>
        <a:lstStyle/>
        <a:p>
          <a:r>
            <a:rPr lang="en-US" dirty="0" smtClean="0"/>
            <a:t>Rate-Design Analysis</a:t>
          </a:r>
          <a:endParaRPr lang="en-US" dirty="0"/>
        </a:p>
      </dgm:t>
    </dgm:pt>
    <dgm:pt modelId="{41053C5A-B347-43BC-AC92-1987BFBE2198}" type="parTrans" cxnId="{BAF88C72-E9D1-4DC6-8332-7F3877D08DDC}">
      <dgm:prSet/>
      <dgm:spPr/>
      <dgm:t>
        <a:bodyPr/>
        <a:lstStyle/>
        <a:p>
          <a:endParaRPr lang="en-US"/>
        </a:p>
      </dgm:t>
    </dgm:pt>
    <dgm:pt modelId="{2C06D7B1-8E84-4180-A459-0604F21CBF51}" type="sibTrans" cxnId="{BAF88C72-E9D1-4DC6-8332-7F3877D08DDC}">
      <dgm:prSet/>
      <dgm:spPr/>
      <dgm:t>
        <a:bodyPr/>
        <a:lstStyle/>
        <a:p>
          <a:endParaRPr lang="en-US"/>
        </a:p>
      </dgm:t>
    </dgm:pt>
    <dgm:pt modelId="{CBF886E5-15A9-47B9-9705-3A9C48447677}">
      <dgm:prSet phldrT="[Text]"/>
      <dgm:spPr>
        <a:solidFill>
          <a:srgbClr val="DEEBF7">
            <a:alpha val="60000"/>
          </a:srgbClr>
        </a:solidFill>
      </dgm:spPr>
      <dgm:t>
        <a:bodyPr/>
        <a:lstStyle/>
        <a:p>
          <a:r>
            <a:rPr lang="en-US" dirty="0" smtClean="0"/>
            <a:t>Policy &amp; Rate Structure Review</a:t>
          </a:r>
          <a:endParaRPr lang="en-US" dirty="0"/>
        </a:p>
      </dgm:t>
    </dgm:pt>
    <dgm:pt modelId="{B7DD6552-7078-457E-BD27-B4580D9CF277}" type="parTrans" cxnId="{570C8B54-C4D5-4F15-B2B7-7E58C8326852}">
      <dgm:prSet/>
      <dgm:spPr/>
      <dgm:t>
        <a:bodyPr/>
        <a:lstStyle/>
        <a:p>
          <a:endParaRPr lang="en-US"/>
        </a:p>
      </dgm:t>
    </dgm:pt>
    <dgm:pt modelId="{E6FBB328-6A59-4F31-90D4-D2AC239D36CF}" type="sibTrans" cxnId="{570C8B54-C4D5-4F15-B2B7-7E58C8326852}">
      <dgm:prSet/>
      <dgm:spPr/>
      <dgm:t>
        <a:bodyPr/>
        <a:lstStyle/>
        <a:p>
          <a:endParaRPr lang="en-US"/>
        </a:p>
      </dgm:t>
    </dgm:pt>
    <dgm:pt modelId="{BB456E23-FD01-450E-AD3C-68A5AD68339F}">
      <dgm:prSet phldrT="[Text]"/>
      <dgm:spPr>
        <a:solidFill>
          <a:srgbClr val="DEEBF7">
            <a:alpha val="60000"/>
          </a:srgbClr>
        </a:solidFill>
      </dgm:spPr>
      <dgm:t>
        <a:bodyPr/>
        <a:lstStyle/>
        <a:p>
          <a:r>
            <a:rPr lang="en-US" dirty="0" smtClean="0"/>
            <a:t>Public Outreach &amp; Messaging</a:t>
          </a:r>
          <a:endParaRPr lang="en-US" dirty="0"/>
        </a:p>
      </dgm:t>
    </dgm:pt>
    <dgm:pt modelId="{5F384BBA-0C24-460F-9528-7EB0708FE17B}" type="parTrans" cxnId="{47C1235B-69A1-42F9-8D45-283D207EB787}">
      <dgm:prSet/>
      <dgm:spPr/>
      <dgm:t>
        <a:bodyPr/>
        <a:lstStyle/>
        <a:p>
          <a:endParaRPr lang="en-US"/>
        </a:p>
      </dgm:t>
    </dgm:pt>
    <dgm:pt modelId="{0B5812D0-385C-44A8-ACE9-EEB302630E43}" type="sibTrans" cxnId="{47C1235B-69A1-42F9-8D45-283D207EB787}">
      <dgm:prSet/>
      <dgm:spPr/>
      <dgm:t>
        <a:bodyPr/>
        <a:lstStyle/>
        <a:p>
          <a:endParaRPr lang="en-US"/>
        </a:p>
      </dgm:t>
    </dgm:pt>
    <dgm:pt modelId="{BB1451C2-A85F-4497-8011-8F982F1EFC6C}">
      <dgm:prSet phldrT="[Text]"/>
      <dgm:spPr>
        <a:solidFill>
          <a:srgbClr val="DEEBF7">
            <a:alpha val="60000"/>
          </a:srgbClr>
        </a:solidFill>
      </dgm:spPr>
      <dgm:t>
        <a:bodyPr/>
        <a:lstStyle/>
        <a:p>
          <a:r>
            <a:rPr lang="en-US" dirty="0" smtClean="0"/>
            <a:t>Demand Analysis</a:t>
          </a:r>
          <a:endParaRPr lang="en-US" dirty="0"/>
        </a:p>
      </dgm:t>
    </dgm:pt>
    <dgm:pt modelId="{4DCC772D-712E-4F0F-9886-579C983B3A50}" type="parTrans" cxnId="{1D3BF4B8-A929-4FF0-9995-B2EDF6E580DA}">
      <dgm:prSet/>
      <dgm:spPr/>
      <dgm:t>
        <a:bodyPr/>
        <a:lstStyle/>
        <a:p>
          <a:endParaRPr lang="en-US"/>
        </a:p>
      </dgm:t>
    </dgm:pt>
    <dgm:pt modelId="{3F82A30C-6D71-4E74-A726-50C6557BB99E}" type="sibTrans" cxnId="{1D3BF4B8-A929-4FF0-9995-B2EDF6E580DA}">
      <dgm:prSet/>
      <dgm:spPr/>
      <dgm:t>
        <a:bodyPr/>
        <a:lstStyle/>
        <a:p>
          <a:endParaRPr lang="en-US"/>
        </a:p>
      </dgm:t>
    </dgm:pt>
    <dgm:pt modelId="{9B2E9BFB-5026-41BB-834D-7F6C614D47CE}" type="pres">
      <dgm:prSet presAssocID="{4D69B963-7D90-464F-8A33-E446F1B8642F}" presName="Name0" presStyleCnt="0">
        <dgm:presLayoutVars>
          <dgm:dir/>
          <dgm:resizeHandles val="exact"/>
        </dgm:presLayoutVars>
      </dgm:prSet>
      <dgm:spPr/>
      <dgm:t>
        <a:bodyPr/>
        <a:lstStyle/>
        <a:p>
          <a:endParaRPr lang="en-US"/>
        </a:p>
      </dgm:t>
    </dgm:pt>
    <dgm:pt modelId="{E9016953-3E12-4C29-A84A-7B1463D68C91}" type="pres">
      <dgm:prSet presAssocID="{4D69B963-7D90-464F-8A33-E446F1B8642F}" presName="fgShape" presStyleLbl="fgShp" presStyleIdx="0" presStyleCnt="1"/>
      <dgm:spPr>
        <a:prstGeom prst="rightArrow">
          <a:avLst/>
        </a:prstGeom>
      </dgm:spPr>
      <dgm:t>
        <a:bodyPr/>
        <a:lstStyle/>
        <a:p>
          <a:endParaRPr lang="en-US"/>
        </a:p>
      </dgm:t>
    </dgm:pt>
    <dgm:pt modelId="{8C47FC1D-AB72-478D-B6C6-679972B3FEE5}" type="pres">
      <dgm:prSet presAssocID="{4D69B963-7D90-464F-8A33-E446F1B8642F}" presName="linComp" presStyleCnt="0"/>
      <dgm:spPr/>
      <dgm:t>
        <a:bodyPr/>
        <a:lstStyle/>
        <a:p>
          <a:endParaRPr lang="en-US"/>
        </a:p>
      </dgm:t>
    </dgm:pt>
    <dgm:pt modelId="{9F9B586A-61E8-47C4-899A-DAE57ADDEDFB}" type="pres">
      <dgm:prSet presAssocID="{CBF886E5-15A9-47B9-9705-3A9C48447677}" presName="compNode" presStyleCnt="0"/>
      <dgm:spPr/>
      <dgm:t>
        <a:bodyPr/>
        <a:lstStyle/>
        <a:p>
          <a:endParaRPr lang="en-US"/>
        </a:p>
      </dgm:t>
    </dgm:pt>
    <dgm:pt modelId="{78EBFD68-F933-4AE8-9C11-2FCF80C4E138}" type="pres">
      <dgm:prSet presAssocID="{CBF886E5-15A9-47B9-9705-3A9C48447677}" presName="bkgdShape" presStyleLbl="node1" presStyleIdx="0" presStyleCnt="6"/>
      <dgm:spPr/>
      <dgm:t>
        <a:bodyPr/>
        <a:lstStyle/>
        <a:p>
          <a:endParaRPr lang="en-US"/>
        </a:p>
      </dgm:t>
    </dgm:pt>
    <dgm:pt modelId="{66BD9DAA-A6F6-4802-AABF-D3D5E124EE24}" type="pres">
      <dgm:prSet presAssocID="{CBF886E5-15A9-47B9-9705-3A9C48447677}" presName="nodeTx" presStyleLbl="node1" presStyleIdx="0" presStyleCnt="6">
        <dgm:presLayoutVars>
          <dgm:bulletEnabled val="1"/>
        </dgm:presLayoutVars>
      </dgm:prSet>
      <dgm:spPr/>
      <dgm:t>
        <a:bodyPr/>
        <a:lstStyle/>
        <a:p>
          <a:endParaRPr lang="en-US"/>
        </a:p>
      </dgm:t>
    </dgm:pt>
    <dgm:pt modelId="{E8252F9B-04D9-4E16-8646-CC2A730D38F9}" type="pres">
      <dgm:prSet presAssocID="{CBF886E5-15A9-47B9-9705-3A9C48447677}" presName="invisiNode" presStyleLbl="node1" presStyleIdx="0" presStyleCnt="6"/>
      <dgm:spPr/>
      <dgm:t>
        <a:bodyPr/>
        <a:lstStyle/>
        <a:p>
          <a:endParaRPr lang="en-US"/>
        </a:p>
      </dgm:t>
    </dgm:pt>
    <dgm:pt modelId="{72BA00AB-CAF3-45B9-AEF3-E45F18389AC1}" type="pres">
      <dgm:prSet presAssocID="{CBF886E5-15A9-47B9-9705-3A9C48447677}" presName="imagNode" presStyleLbl="fgImgPlace1" presStyleIdx="0" presStyleCnt="6"/>
      <dgm:spPr>
        <a:blipFill rotWithShape="1">
          <a:blip xmlns:r="http://schemas.openxmlformats.org/officeDocument/2006/relationships" r:embed="rId1"/>
          <a:stretch>
            <a:fillRect/>
          </a:stretch>
        </a:blipFill>
      </dgm:spPr>
      <dgm:t>
        <a:bodyPr/>
        <a:lstStyle/>
        <a:p>
          <a:endParaRPr lang="en-US"/>
        </a:p>
      </dgm:t>
    </dgm:pt>
    <dgm:pt modelId="{FC8DE7D8-4881-4813-81A9-D0834911353D}" type="pres">
      <dgm:prSet presAssocID="{E6FBB328-6A59-4F31-90D4-D2AC239D36CF}" presName="sibTrans" presStyleLbl="sibTrans2D1" presStyleIdx="0" presStyleCnt="0"/>
      <dgm:spPr/>
      <dgm:t>
        <a:bodyPr/>
        <a:lstStyle/>
        <a:p>
          <a:endParaRPr lang="en-US"/>
        </a:p>
      </dgm:t>
    </dgm:pt>
    <dgm:pt modelId="{E04B1687-7C4A-4E9A-B2D0-6824A442EEA9}" type="pres">
      <dgm:prSet presAssocID="{D0A28FF1-F2D6-43C1-A436-86CCDD2091AF}" presName="compNode" presStyleCnt="0"/>
      <dgm:spPr/>
      <dgm:t>
        <a:bodyPr/>
        <a:lstStyle/>
        <a:p>
          <a:endParaRPr lang="en-US"/>
        </a:p>
      </dgm:t>
    </dgm:pt>
    <dgm:pt modelId="{F8C32553-8A10-480F-8566-256D4367CB33}" type="pres">
      <dgm:prSet presAssocID="{D0A28FF1-F2D6-43C1-A436-86CCDD2091AF}" presName="bkgdShape" presStyleLbl="node1" presStyleIdx="1" presStyleCnt="6"/>
      <dgm:spPr/>
      <dgm:t>
        <a:bodyPr/>
        <a:lstStyle/>
        <a:p>
          <a:endParaRPr lang="en-US"/>
        </a:p>
      </dgm:t>
    </dgm:pt>
    <dgm:pt modelId="{79D61D15-D309-4B0E-9A91-19F583D257AC}" type="pres">
      <dgm:prSet presAssocID="{D0A28FF1-F2D6-43C1-A436-86CCDD2091AF}" presName="nodeTx" presStyleLbl="node1" presStyleIdx="1" presStyleCnt="6">
        <dgm:presLayoutVars>
          <dgm:bulletEnabled val="1"/>
        </dgm:presLayoutVars>
      </dgm:prSet>
      <dgm:spPr/>
      <dgm:t>
        <a:bodyPr/>
        <a:lstStyle/>
        <a:p>
          <a:endParaRPr lang="en-US"/>
        </a:p>
      </dgm:t>
    </dgm:pt>
    <dgm:pt modelId="{A93FD7FC-1ECD-4130-B986-6BCFBB39FFCC}" type="pres">
      <dgm:prSet presAssocID="{D0A28FF1-F2D6-43C1-A436-86CCDD2091AF}" presName="invisiNode" presStyleLbl="node1" presStyleIdx="1" presStyleCnt="6"/>
      <dgm:spPr/>
      <dgm:t>
        <a:bodyPr/>
        <a:lstStyle/>
        <a:p>
          <a:endParaRPr lang="en-US"/>
        </a:p>
      </dgm:t>
    </dgm:pt>
    <dgm:pt modelId="{5CB2FFE0-0B2D-4F4F-AD24-4AD0A2094808}" type="pres">
      <dgm:prSet presAssocID="{D0A28FF1-F2D6-43C1-A436-86CCDD2091AF}" presName="imagNode" presStyleLbl="fgImgPlace1" presStyleIdx="1" presStyleCnt="6"/>
      <dgm:spPr>
        <a:blipFill rotWithShape="1">
          <a:blip xmlns:r="http://schemas.openxmlformats.org/officeDocument/2006/relationships" r:embed="rId2"/>
          <a:stretch>
            <a:fillRect/>
          </a:stretch>
        </a:blipFill>
      </dgm:spPr>
      <dgm:t>
        <a:bodyPr/>
        <a:lstStyle/>
        <a:p>
          <a:endParaRPr lang="en-US"/>
        </a:p>
      </dgm:t>
    </dgm:pt>
    <dgm:pt modelId="{6FD14B3A-06A8-4458-A275-5D8204D5F1F1}" type="pres">
      <dgm:prSet presAssocID="{866C90C5-A069-4FE3-AC3F-C3A0C27E6856}" presName="sibTrans" presStyleLbl="sibTrans2D1" presStyleIdx="0" presStyleCnt="0"/>
      <dgm:spPr/>
      <dgm:t>
        <a:bodyPr/>
        <a:lstStyle/>
        <a:p>
          <a:endParaRPr lang="en-US"/>
        </a:p>
      </dgm:t>
    </dgm:pt>
    <dgm:pt modelId="{5BD3B5A9-B7D8-4207-863C-C7B24138B1C2}" type="pres">
      <dgm:prSet presAssocID="{BB1451C2-A85F-4497-8011-8F982F1EFC6C}" presName="compNode" presStyleCnt="0"/>
      <dgm:spPr/>
    </dgm:pt>
    <dgm:pt modelId="{98E18AD0-9FCF-4F06-B125-CCC7502C0140}" type="pres">
      <dgm:prSet presAssocID="{BB1451C2-A85F-4497-8011-8F982F1EFC6C}" presName="bkgdShape" presStyleLbl="node1" presStyleIdx="2" presStyleCnt="6"/>
      <dgm:spPr/>
      <dgm:t>
        <a:bodyPr/>
        <a:lstStyle/>
        <a:p>
          <a:endParaRPr lang="en-US"/>
        </a:p>
      </dgm:t>
    </dgm:pt>
    <dgm:pt modelId="{0D8C653C-4DC8-4D92-93ED-F322F097D66D}" type="pres">
      <dgm:prSet presAssocID="{BB1451C2-A85F-4497-8011-8F982F1EFC6C}" presName="nodeTx" presStyleLbl="node1" presStyleIdx="2" presStyleCnt="6">
        <dgm:presLayoutVars>
          <dgm:bulletEnabled val="1"/>
        </dgm:presLayoutVars>
      </dgm:prSet>
      <dgm:spPr/>
      <dgm:t>
        <a:bodyPr/>
        <a:lstStyle/>
        <a:p>
          <a:endParaRPr lang="en-US"/>
        </a:p>
      </dgm:t>
    </dgm:pt>
    <dgm:pt modelId="{25B74819-C1C1-411B-B102-28566C94149C}" type="pres">
      <dgm:prSet presAssocID="{BB1451C2-A85F-4497-8011-8F982F1EFC6C}" presName="invisiNode" presStyleLbl="node1" presStyleIdx="2" presStyleCnt="6"/>
      <dgm:spPr/>
    </dgm:pt>
    <dgm:pt modelId="{C3687CD6-A566-4676-8A2C-C5E6EB37400B}" type="pres">
      <dgm:prSet presAssocID="{BB1451C2-A85F-4497-8011-8F982F1EFC6C}" presName="imagNode"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 modelId="{452630AA-A3C1-491F-AA53-3513FF9883F1}" type="pres">
      <dgm:prSet presAssocID="{3F82A30C-6D71-4E74-A726-50C6557BB99E}" presName="sibTrans" presStyleLbl="sibTrans2D1" presStyleIdx="0" presStyleCnt="0"/>
      <dgm:spPr/>
      <dgm:t>
        <a:bodyPr/>
        <a:lstStyle/>
        <a:p>
          <a:endParaRPr lang="en-US"/>
        </a:p>
      </dgm:t>
    </dgm:pt>
    <dgm:pt modelId="{0E54F1A4-92B1-4E3C-907F-E45E3826562E}" type="pres">
      <dgm:prSet presAssocID="{65D455C2-A7E4-4B35-ABF7-D038047D7EA4}" presName="compNode" presStyleCnt="0"/>
      <dgm:spPr/>
      <dgm:t>
        <a:bodyPr/>
        <a:lstStyle/>
        <a:p>
          <a:endParaRPr lang="en-US"/>
        </a:p>
      </dgm:t>
    </dgm:pt>
    <dgm:pt modelId="{78758851-2B17-44FD-B8FA-A933DCD0C8CB}" type="pres">
      <dgm:prSet presAssocID="{65D455C2-A7E4-4B35-ABF7-D038047D7EA4}" presName="bkgdShape" presStyleLbl="node1" presStyleIdx="3" presStyleCnt="6"/>
      <dgm:spPr/>
      <dgm:t>
        <a:bodyPr/>
        <a:lstStyle/>
        <a:p>
          <a:endParaRPr lang="en-US"/>
        </a:p>
      </dgm:t>
    </dgm:pt>
    <dgm:pt modelId="{725372F1-E013-4131-BE7D-95C42691EF0F}" type="pres">
      <dgm:prSet presAssocID="{65D455C2-A7E4-4B35-ABF7-D038047D7EA4}" presName="nodeTx" presStyleLbl="node1" presStyleIdx="3" presStyleCnt="6">
        <dgm:presLayoutVars>
          <dgm:bulletEnabled val="1"/>
        </dgm:presLayoutVars>
      </dgm:prSet>
      <dgm:spPr/>
      <dgm:t>
        <a:bodyPr/>
        <a:lstStyle/>
        <a:p>
          <a:endParaRPr lang="en-US"/>
        </a:p>
      </dgm:t>
    </dgm:pt>
    <dgm:pt modelId="{2E5272AF-3E30-4610-8449-2213A595E028}" type="pres">
      <dgm:prSet presAssocID="{65D455C2-A7E4-4B35-ABF7-D038047D7EA4}" presName="invisiNode" presStyleLbl="node1" presStyleIdx="3" presStyleCnt="6"/>
      <dgm:spPr/>
      <dgm:t>
        <a:bodyPr/>
        <a:lstStyle/>
        <a:p>
          <a:endParaRPr lang="en-US"/>
        </a:p>
      </dgm:t>
    </dgm:pt>
    <dgm:pt modelId="{7F716333-67CD-4633-ACA3-125960B7EC20}" type="pres">
      <dgm:prSet presAssocID="{65D455C2-A7E4-4B35-ABF7-D038047D7EA4}" presName="imagNode" presStyleLbl="fgImgPlace1" presStyleIdx="3" presStyleCnt="6"/>
      <dgm:spPr>
        <a:blipFill rotWithShape="1">
          <a:blip xmlns:r="http://schemas.openxmlformats.org/officeDocument/2006/relationships" r:embed="rId4"/>
          <a:stretch>
            <a:fillRect/>
          </a:stretch>
        </a:blipFill>
      </dgm:spPr>
      <dgm:t>
        <a:bodyPr/>
        <a:lstStyle/>
        <a:p>
          <a:endParaRPr lang="en-US"/>
        </a:p>
      </dgm:t>
    </dgm:pt>
    <dgm:pt modelId="{5CB6D96F-467B-411C-9BAD-43BC40DD7027}" type="pres">
      <dgm:prSet presAssocID="{F06EC5F3-E773-443D-A7DE-473066AAAC9D}" presName="sibTrans" presStyleLbl="sibTrans2D1" presStyleIdx="0" presStyleCnt="0"/>
      <dgm:spPr/>
      <dgm:t>
        <a:bodyPr/>
        <a:lstStyle/>
        <a:p>
          <a:endParaRPr lang="en-US"/>
        </a:p>
      </dgm:t>
    </dgm:pt>
    <dgm:pt modelId="{D0C31EC2-BACE-4504-863C-BD43BB0E7A16}" type="pres">
      <dgm:prSet presAssocID="{55EC122B-5FAE-49EA-B5F0-B91A2E9C56F5}" presName="compNode" presStyleCnt="0"/>
      <dgm:spPr/>
      <dgm:t>
        <a:bodyPr/>
        <a:lstStyle/>
        <a:p>
          <a:endParaRPr lang="en-US"/>
        </a:p>
      </dgm:t>
    </dgm:pt>
    <dgm:pt modelId="{51C74286-E4C6-4B29-B65B-56EC5310F816}" type="pres">
      <dgm:prSet presAssocID="{55EC122B-5FAE-49EA-B5F0-B91A2E9C56F5}" presName="bkgdShape" presStyleLbl="node1" presStyleIdx="4" presStyleCnt="6"/>
      <dgm:spPr/>
      <dgm:t>
        <a:bodyPr/>
        <a:lstStyle/>
        <a:p>
          <a:endParaRPr lang="en-US"/>
        </a:p>
      </dgm:t>
    </dgm:pt>
    <dgm:pt modelId="{B134B823-7C0C-458B-82C4-30B0869D0A9E}" type="pres">
      <dgm:prSet presAssocID="{55EC122B-5FAE-49EA-B5F0-B91A2E9C56F5}" presName="nodeTx" presStyleLbl="node1" presStyleIdx="4" presStyleCnt="6">
        <dgm:presLayoutVars>
          <dgm:bulletEnabled val="1"/>
        </dgm:presLayoutVars>
      </dgm:prSet>
      <dgm:spPr/>
      <dgm:t>
        <a:bodyPr/>
        <a:lstStyle/>
        <a:p>
          <a:endParaRPr lang="en-US"/>
        </a:p>
      </dgm:t>
    </dgm:pt>
    <dgm:pt modelId="{701591E3-DD56-4FEF-99A1-0B49BC91E9CD}" type="pres">
      <dgm:prSet presAssocID="{55EC122B-5FAE-49EA-B5F0-B91A2E9C56F5}" presName="invisiNode" presStyleLbl="node1" presStyleIdx="4" presStyleCnt="6"/>
      <dgm:spPr/>
      <dgm:t>
        <a:bodyPr/>
        <a:lstStyle/>
        <a:p>
          <a:endParaRPr lang="en-US"/>
        </a:p>
      </dgm:t>
    </dgm:pt>
    <dgm:pt modelId="{8100EF5C-C523-4002-942D-D8177E0AC8CD}" type="pres">
      <dgm:prSet presAssocID="{55EC122B-5FAE-49EA-B5F0-B91A2E9C56F5}" presName="imagNode" presStyleLbl="fgImgPlace1" presStyleIdx="4" presStyleCnt="6"/>
      <dgm:spPr>
        <a:blipFill rotWithShape="1">
          <a:blip xmlns:r="http://schemas.openxmlformats.org/officeDocument/2006/relationships" r:embed="rId5"/>
          <a:stretch>
            <a:fillRect/>
          </a:stretch>
        </a:blipFill>
      </dgm:spPr>
      <dgm:t>
        <a:bodyPr/>
        <a:lstStyle/>
        <a:p>
          <a:endParaRPr lang="en-US"/>
        </a:p>
      </dgm:t>
    </dgm:pt>
    <dgm:pt modelId="{0AA56977-7BB4-4D73-B5B3-D9DAC08EEF0A}" type="pres">
      <dgm:prSet presAssocID="{2C06D7B1-8E84-4180-A459-0604F21CBF51}" presName="sibTrans" presStyleLbl="sibTrans2D1" presStyleIdx="0" presStyleCnt="0"/>
      <dgm:spPr/>
      <dgm:t>
        <a:bodyPr/>
        <a:lstStyle/>
        <a:p>
          <a:endParaRPr lang="en-US"/>
        </a:p>
      </dgm:t>
    </dgm:pt>
    <dgm:pt modelId="{8543F877-994C-4DE1-BB96-6E64BCCA15B7}" type="pres">
      <dgm:prSet presAssocID="{BB456E23-FD01-450E-AD3C-68A5AD68339F}" presName="compNode" presStyleCnt="0"/>
      <dgm:spPr/>
      <dgm:t>
        <a:bodyPr/>
        <a:lstStyle/>
        <a:p>
          <a:endParaRPr lang="en-US"/>
        </a:p>
      </dgm:t>
    </dgm:pt>
    <dgm:pt modelId="{D9EB3D0C-1374-4F09-BDC0-4AABD7E9CF5E}" type="pres">
      <dgm:prSet presAssocID="{BB456E23-FD01-450E-AD3C-68A5AD68339F}" presName="bkgdShape" presStyleLbl="node1" presStyleIdx="5" presStyleCnt="6"/>
      <dgm:spPr/>
      <dgm:t>
        <a:bodyPr/>
        <a:lstStyle/>
        <a:p>
          <a:endParaRPr lang="en-US"/>
        </a:p>
      </dgm:t>
    </dgm:pt>
    <dgm:pt modelId="{D9A27951-3438-4DDF-96AB-BCE7D07D4385}" type="pres">
      <dgm:prSet presAssocID="{BB456E23-FD01-450E-AD3C-68A5AD68339F}" presName="nodeTx" presStyleLbl="node1" presStyleIdx="5" presStyleCnt="6">
        <dgm:presLayoutVars>
          <dgm:bulletEnabled val="1"/>
        </dgm:presLayoutVars>
      </dgm:prSet>
      <dgm:spPr/>
      <dgm:t>
        <a:bodyPr/>
        <a:lstStyle/>
        <a:p>
          <a:endParaRPr lang="en-US"/>
        </a:p>
      </dgm:t>
    </dgm:pt>
    <dgm:pt modelId="{525EC356-BBA0-4B78-96A9-78DCA820952C}" type="pres">
      <dgm:prSet presAssocID="{BB456E23-FD01-450E-AD3C-68A5AD68339F}" presName="invisiNode" presStyleLbl="node1" presStyleIdx="5" presStyleCnt="6"/>
      <dgm:spPr/>
      <dgm:t>
        <a:bodyPr/>
        <a:lstStyle/>
        <a:p>
          <a:endParaRPr lang="en-US"/>
        </a:p>
      </dgm:t>
    </dgm:pt>
    <dgm:pt modelId="{D4F93E17-584F-4F81-8EB3-389497FB6159}" type="pres">
      <dgm:prSet presAssocID="{BB456E23-FD01-450E-AD3C-68A5AD68339F}" presName="imagNode" presStyleLbl="fgImgPlace1" presStyleIdx="5" presStyleCnt="6"/>
      <dgm:spPr>
        <a:blipFill rotWithShape="1">
          <a:blip xmlns:r="http://schemas.openxmlformats.org/officeDocument/2006/relationships" r:embed="rId6"/>
          <a:stretch>
            <a:fillRect/>
          </a:stretch>
        </a:blipFill>
      </dgm:spPr>
      <dgm:t>
        <a:bodyPr/>
        <a:lstStyle/>
        <a:p>
          <a:endParaRPr lang="en-US"/>
        </a:p>
      </dgm:t>
    </dgm:pt>
  </dgm:ptLst>
  <dgm:cxnLst>
    <dgm:cxn modelId="{6DAB9A21-9F1C-4E13-9232-66F16BA3910B}" type="presOf" srcId="{D0A28FF1-F2D6-43C1-A436-86CCDD2091AF}" destId="{F8C32553-8A10-480F-8566-256D4367CB33}" srcOrd="0" destOrd="0" presId="urn:microsoft.com/office/officeart/2005/8/layout/hList7"/>
    <dgm:cxn modelId="{2FB6EC4C-575A-47A1-9018-1A77CA73EDA5}" type="presOf" srcId="{65D455C2-A7E4-4B35-ABF7-D038047D7EA4}" destId="{78758851-2B17-44FD-B8FA-A933DCD0C8CB}" srcOrd="0" destOrd="0" presId="urn:microsoft.com/office/officeart/2005/8/layout/hList7"/>
    <dgm:cxn modelId="{8205FC93-6A43-4EDF-A062-673063C11F2A}" type="presOf" srcId="{3F82A30C-6D71-4E74-A726-50C6557BB99E}" destId="{452630AA-A3C1-491F-AA53-3513FF9883F1}" srcOrd="0" destOrd="0" presId="urn:microsoft.com/office/officeart/2005/8/layout/hList7"/>
    <dgm:cxn modelId="{2C383036-B8A9-4AE6-9F53-5AB83C7608A7}" srcId="{4D69B963-7D90-464F-8A33-E446F1B8642F}" destId="{D0A28FF1-F2D6-43C1-A436-86CCDD2091AF}" srcOrd="1" destOrd="0" parTransId="{9776AE7C-0285-42C7-9A7B-72368B04FF8A}" sibTransId="{866C90C5-A069-4FE3-AC3F-C3A0C27E6856}"/>
    <dgm:cxn modelId="{C216FCDF-1A41-4E03-81DA-FE0CCC4D94A3}" type="presOf" srcId="{4D69B963-7D90-464F-8A33-E446F1B8642F}" destId="{9B2E9BFB-5026-41BB-834D-7F6C614D47CE}" srcOrd="0" destOrd="0" presId="urn:microsoft.com/office/officeart/2005/8/layout/hList7"/>
    <dgm:cxn modelId="{611A0C2A-2D57-41A5-BCB7-10FA6B5B11E5}" type="presOf" srcId="{BB1451C2-A85F-4497-8011-8F982F1EFC6C}" destId="{98E18AD0-9FCF-4F06-B125-CCC7502C0140}" srcOrd="0" destOrd="0" presId="urn:microsoft.com/office/officeart/2005/8/layout/hList7"/>
    <dgm:cxn modelId="{13BAA11B-4F14-4F4F-B8F7-8F3BABF9E55A}" type="presOf" srcId="{D0A28FF1-F2D6-43C1-A436-86CCDD2091AF}" destId="{79D61D15-D309-4B0E-9A91-19F583D257AC}" srcOrd="1" destOrd="0" presId="urn:microsoft.com/office/officeart/2005/8/layout/hList7"/>
    <dgm:cxn modelId="{F7A8414D-55CF-463E-A581-349B04F6E827}" type="presOf" srcId="{BB456E23-FD01-450E-AD3C-68A5AD68339F}" destId="{D9A27951-3438-4DDF-96AB-BCE7D07D4385}" srcOrd="1" destOrd="0" presId="urn:microsoft.com/office/officeart/2005/8/layout/hList7"/>
    <dgm:cxn modelId="{B054E9D1-4456-4D20-82F7-3A46F864FCF5}" type="presOf" srcId="{E6FBB328-6A59-4F31-90D4-D2AC239D36CF}" destId="{FC8DE7D8-4881-4813-81A9-D0834911353D}" srcOrd="0" destOrd="0" presId="urn:microsoft.com/office/officeart/2005/8/layout/hList7"/>
    <dgm:cxn modelId="{608323E7-47DC-4766-B015-E4D42EF0849A}" srcId="{4D69B963-7D90-464F-8A33-E446F1B8642F}" destId="{65D455C2-A7E4-4B35-ABF7-D038047D7EA4}" srcOrd="3" destOrd="0" parTransId="{B9D0DFD3-480A-498B-B614-EBF75F5350C8}" sibTransId="{F06EC5F3-E773-443D-A7DE-473066AAAC9D}"/>
    <dgm:cxn modelId="{5D765163-C52C-46E8-94CB-80B9738A4CDA}" type="presOf" srcId="{CBF886E5-15A9-47B9-9705-3A9C48447677}" destId="{66BD9DAA-A6F6-4802-AABF-D3D5E124EE24}" srcOrd="1" destOrd="0" presId="urn:microsoft.com/office/officeart/2005/8/layout/hList7"/>
    <dgm:cxn modelId="{605DA3F0-EE60-4FC6-A3C7-91C18A675B5B}" type="presOf" srcId="{866C90C5-A069-4FE3-AC3F-C3A0C27E6856}" destId="{6FD14B3A-06A8-4458-A275-5D8204D5F1F1}" srcOrd="0" destOrd="0" presId="urn:microsoft.com/office/officeart/2005/8/layout/hList7"/>
    <dgm:cxn modelId="{D0421E71-EDA1-4A09-ABBB-ACE923199220}" type="presOf" srcId="{55EC122B-5FAE-49EA-B5F0-B91A2E9C56F5}" destId="{51C74286-E4C6-4B29-B65B-56EC5310F816}" srcOrd="0" destOrd="0" presId="urn:microsoft.com/office/officeart/2005/8/layout/hList7"/>
    <dgm:cxn modelId="{67637986-7735-469A-B174-B3FC300A7300}" type="presOf" srcId="{CBF886E5-15A9-47B9-9705-3A9C48447677}" destId="{78EBFD68-F933-4AE8-9C11-2FCF80C4E138}" srcOrd="0" destOrd="0" presId="urn:microsoft.com/office/officeart/2005/8/layout/hList7"/>
    <dgm:cxn modelId="{315E65A5-AF6C-48F7-B423-2530074EED20}" type="presOf" srcId="{55EC122B-5FAE-49EA-B5F0-B91A2E9C56F5}" destId="{B134B823-7C0C-458B-82C4-30B0869D0A9E}" srcOrd="1" destOrd="0" presId="urn:microsoft.com/office/officeart/2005/8/layout/hList7"/>
    <dgm:cxn modelId="{1D3BF4B8-A929-4FF0-9995-B2EDF6E580DA}" srcId="{4D69B963-7D90-464F-8A33-E446F1B8642F}" destId="{BB1451C2-A85F-4497-8011-8F982F1EFC6C}" srcOrd="2" destOrd="0" parTransId="{4DCC772D-712E-4F0F-9886-579C983B3A50}" sibTransId="{3F82A30C-6D71-4E74-A726-50C6557BB99E}"/>
    <dgm:cxn modelId="{F26A2280-C2EA-4FB6-AE0F-0E39962AD883}" type="presOf" srcId="{2C06D7B1-8E84-4180-A459-0604F21CBF51}" destId="{0AA56977-7BB4-4D73-B5B3-D9DAC08EEF0A}" srcOrd="0" destOrd="0" presId="urn:microsoft.com/office/officeart/2005/8/layout/hList7"/>
    <dgm:cxn modelId="{16203360-088F-4FD3-A85E-7F89886505EE}" type="presOf" srcId="{BB456E23-FD01-450E-AD3C-68A5AD68339F}" destId="{D9EB3D0C-1374-4F09-BDC0-4AABD7E9CF5E}" srcOrd="0" destOrd="0" presId="urn:microsoft.com/office/officeart/2005/8/layout/hList7"/>
    <dgm:cxn modelId="{47C1235B-69A1-42F9-8D45-283D207EB787}" srcId="{4D69B963-7D90-464F-8A33-E446F1B8642F}" destId="{BB456E23-FD01-450E-AD3C-68A5AD68339F}" srcOrd="5" destOrd="0" parTransId="{5F384BBA-0C24-460F-9528-7EB0708FE17B}" sibTransId="{0B5812D0-385C-44A8-ACE9-EEB302630E43}"/>
    <dgm:cxn modelId="{E15E6345-3035-44B1-B55C-555CEC2FF637}" type="presOf" srcId="{65D455C2-A7E4-4B35-ABF7-D038047D7EA4}" destId="{725372F1-E013-4131-BE7D-95C42691EF0F}" srcOrd="1" destOrd="0" presId="urn:microsoft.com/office/officeart/2005/8/layout/hList7"/>
    <dgm:cxn modelId="{69DBB553-A930-427D-B1AD-2D732B8A2F65}" type="presOf" srcId="{BB1451C2-A85F-4497-8011-8F982F1EFC6C}" destId="{0D8C653C-4DC8-4D92-93ED-F322F097D66D}" srcOrd="1" destOrd="0" presId="urn:microsoft.com/office/officeart/2005/8/layout/hList7"/>
    <dgm:cxn modelId="{BAF88C72-E9D1-4DC6-8332-7F3877D08DDC}" srcId="{4D69B963-7D90-464F-8A33-E446F1B8642F}" destId="{55EC122B-5FAE-49EA-B5F0-B91A2E9C56F5}" srcOrd="4" destOrd="0" parTransId="{41053C5A-B347-43BC-AC92-1987BFBE2198}" sibTransId="{2C06D7B1-8E84-4180-A459-0604F21CBF51}"/>
    <dgm:cxn modelId="{570C8B54-C4D5-4F15-B2B7-7E58C8326852}" srcId="{4D69B963-7D90-464F-8A33-E446F1B8642F}" destId="{CBF886E5-15A9-47B9-9705-3A9C48447677}" srcOrd="0" destOrd="0" parTransId="{B7DD6552-7078-457E-BD27-B4580D9CF277}" sibTransId="{E6FBB328-6A59-4F31-90D4-D2AC239D36CF}"/>
    <dgm:cxn modelId="{F55059B5-E90D-45F9-A3FB-8B7484B1458E}" type="presOf" srcId="{F06EC5F3-E773-443D-A7DE-473066AAAC9D}" destId="{5CB6D96F-467B-411C-9BAD-43BC40DD7027}" srcOrd="0" destOrd="0" presId="urn:microsoft.com/office/officeart/2005/8/layout/hList7"/>
    <dgm:cxn modelId="{4CE64B8E-5E97-40CF-A976-C12D24138960}" type="presParOf" srcId="{9B2E9BFB-5026-41BB-834D-7F6C614D47CE}" destId="{E9016953-3E12-4C29-A84A-7B1463D68C91}" srcOrd="0" destOrd="0" presId="urn:microsoft.com/office/officeart/2005/8/layout/hList7"/>
    <dgm:cxn modelId="{79C77BC7-7784-4F4B-9B4D-DBB9E15B19CD}" type="presParOf" srcId="{9B2E9BFB-5026-41BB-834D-7F6C614D47CE}" destId="{8C47FC1D-AB72-478D-B6C6-679972B3FEE5}" srcOrd="1" destOrd="0" presId="urn:microsoft.com/office/officeart/2005/8/layout/hList7"/>
    <dgm:cxn modelId="{D636DBF3-1183-4A93-9CAD-970FA71715F6}" type="presParOf" srcId="{8C47FC1D-AB72-478D-B6C6-679972B3FEE5}" destId="{9F9B586A-61E8-47C4-899A-DAE57ADDEDFB}" srcOrd="0" destOrd="0" presId="urn:microsoft.com/office/officeart/2005/8/layout/hList7"/>
    <dgm:cxn modelId="{198046DA-494C-4071-85F8-FA30AAFEC9A1}" type="presParOf" srcId="{9F9B586A-61E8-47C4-899A-DAE57ADDEDFB}" destId="{78EBFD68-F933-4AE8-9C11-2FCF80C4E138}" srcOrd="0" destOrd="0" presId="urn:microsoft.com/office/officeart/2005/8/layout/hList7"/>
    <dgm:cxn modelId="{8A9AAE7A-45EE-48AB-BF0D-377DD36AC4DD}" type="presParOf" srcId="{9F9B586A-61E8-47C4-899A-DAE57ADDEDFB}" destId="{66BD9DAA-A6F6-4802-AABF-D3D5E124EE24}" srcOrd="1" destOrd="0" presId="urn:microsoft.com/office/officeart/2005/8/layout/hList7"/>
    <dgm:cxn modelId="{8710A0EA-A31A-4E7B-BA2E-3F1A5A007789}" type="presParOf" srcId="{9F9B586A-61E8-47C4-899A-DAE57ADDEDFB}" destId="{E8252F9B-04D9-4E16-8646-CC2A730D38F9}" srcOrd="2" destOrd="0" presId="urn:microsoft.com/office/officeart/2005/8/layout/hList7"/>
    <dgm:cxn modelId="{F20C3FC9-8419-4C24-B576-1391F5FD52EB}" type="presParOf" srcId="{9F9B586A-61E8-47C4-899A-DAE57ADDEDFB}" destId="{72BA00AB-CAF3-45B9-AEF3-E45F18389AC1}" srcOrd="3" destOrd="0" presId="urn:microsoft.com/office/officeart/2005/8/layout/hList7"/>
    <dgm:cxn modelId="{B4A2A343-C131-4F0F-A5FF-33514DF5DF9F}" type="presParOf" srcId="{8C47FC1D-AB72-478D-B6C6-679972B3FEE5}" destId="{FC8DE7D8-4881-4813-81A9-D0834911353D}" srcOrd="1" destOrd="0" presId="urn:microsoft.com/office/officeart/2005/8/layout/hList7"/>
    <dgm:cxn modelId="{3CA2214F-4CC7-4C45-88F8-7E6D01DD189F}" type="presParOf" srcId="{8C47FC1D-AB72-478D-B6C6-679972B3FEE5}" destId="{E04B1687-7C4A-4E9A-B2D0-6824A442EEA9}" srcOrd="2" destOrd="0" presId="urn:microsoft.com/office/officeart/2005/8/layout/hList7"/>
    <dgm:cxn modelId="{202A0883-7B90-4122-8466-1E6B08D58D7C}" type="presParOf" srcId="{E04B1687-7C4A-4E9A-B2D0-6824A442EEA9}" destId="{F8C32553-8A10-480F-8566-256D4367CB33}" srcOrd="0" destOrd="0" presId="urn:microsoft.com/office/officeart/2005/8/layout/hList7"/>
    <dgm:cxn modelId="{2F112905-34A5-498D-A0CC-09F0A5E873A0}" type="presParOf" srcId="{E04B1687-7C4A-4E9A-B2D0-6824A442EEA9}" destId="{79D61D15-D309-4B0E-9A91-19F583D257AC}" srcOrd="1" destOrd="0" presId="urn:microsoft.com/office/officeart/2005/8/layout/hList7"/>
    <dgm:cxn modelId="{21732DF5-1A91-43B7-B03D-D171B5BB77C1}" type="presParOf" srcId="{E04B1687-7C4A-4E9A-B2D0-6824A442EEA9}" destId="{A93FD7FC-1ECD-4130-B986-6BCFBB39FFCC}" srcOrd="2" destOrd="0" presId="urn:microsoft.com/office/officeart/2005/8/layout/hList7"/>
    <dgm:cxn modelId="{D4272989-D14A-4F05-8C86-8C0501BC0902}" type="presParOf" srcId="{E04B1687-7C4A-4E9A-B2D0-6824A442EEA9}" destId="{5CB2FFE0-0B2D-4F4F-AD24-4AD0A2094808}" srcOrd="3" destOrd="0" presId="urn:microsoft.com/office/officeart/2005/8/layout/hList7"/>
    <dgm:cxn modelId="{7124441B-71F1-46D2-BE1C-D35ACE062F4B}" type="presParOf" srcId="{8C47FC1D-AB72-478D-B6C6-679972B3FEE5}" destId="{6FD14B3A-06A8-4458-A275-5D8204D5F1F1}" srcOrd="3" destOrd="0" presId="urn:microsoft.com/office/officeart/2005/8/layout/hList7"/>
    <dgm:cxn modelId="{324958DB-A770-4B4D-97D2-4DE6231A6F04}" type="presParOf" srcId="{8C47FC1D-AB72-478D-B6C6-679972B3FEE5}" destId="{5BD3B5A9-B7D8-4207-863C-C7B24138B1C2}" srcOrd="4" destOrd="0" presId="urn:microsoft.com/office/officeart/2005/8/layout/hList7"/>
    <dgm:cxn modelId="{1B96641B-7990-403F-8ABF-157BC0FB74C9}" type="presParOf" srcId="{5BD3B5A9-B7D8-4207-863C-C7B24138B1C2}" destId="{98E18AD0-9FCF-4F06-B125-CCC7502C0140}" srcOrd="0" destOrd="0" presId="urn:microsoft.com/office/officeart/2005/8/layout/hList7"/>
    <dgm:cxn modelId="{47B0B6F9-45D5-4626-94B3-B210F002F8AF}" type="presParOf" srcId="{5BD3B5A9-B7D8-4207-863C-C7B24138B1C2}" destId="{0D8C653C-4DC8-4D92-93ED-F322F097D66D}" srcOrd="1" destOrd="0" presId="urn:microsoft.com/office/officeart/2005/8/layout/hList7"/>
    <dgm:cxn modelId="{5408B50C-5314-4C9A-B160-A01BB5785FB6}" type="presParOf" srcId="{5BD3B5A9-B7D8-4207-863C-C7B24138B1C2}" destId="{25B74819-C1C1-411B-B102-28566C94149C}" srcOrd="2" destOrd="0" presId="urn:microsoft.com/office/officeart/2005/8/layout/hList7"/>
    <dgm:cxn modelId="{9809BE23-2BBA-4349-9C67-E5A6E714857A}" type="presParOf" srcId="{5BD3B5A9-B7D8-4207-863C-C7B24138B1C2}" destId="{C3687CD6-A566-4676-8A2C-C5E6EB37400B}" srcOrd="3" destOrd="0" presId="urn:microsoft.com/office/officeart/2005/8/layout/hList7"/>
    <dgm:cxn modelId="{332C31F6-0F26-442D-9557-2BAD42E97749}" type="presParOf" srcId="{8C47FC1D-AB72-478D-B6C6-679972B3FEE5}" destId="{452630AA-A3C1-491F-AA53-3513FF9883F1}" srcOrd="5" destOrd="0" presId="urn:microsoft.com/office/officeart/2005/8/layout/hList7"/>
    <dgm:cxn modelId="{543CBC9C-1FF4-40D9-8D57-BCC3D5DB7945}" type="presParOf" srcId="{8C47FC1D-AB72-478D-B6C6-679972B3FEE5}" destId="{0E54F1A4-92B1-4E3C-907F-E45E3826562E}" srcOrd="6" destOrd="0" presId="urn:microsoft.com/office/officeart/2005/8/layout/hList7"/>
    <dgm:cxn modelId="{FC23EFF0-629B-4602-ADC3-616600C1F71F}" type="presParOf" srcId="{0E54F1A4-92B1-4E3C-907F-E45E3826562E}" destId="{78758851-2B17-44FD-B8FA-A933DCD0C8CB}" srcOrd="0" destOrd="0" presId="urn:microsoft.com/office/officeart/2005/8/layout/hList7"/>
    <dgm:cxn modelId="{6B241048-2D21-4BD9-B5C9-D4C9B51E965B}" type="presParOf" srcId="{0E54F1A4-92B1-4E3C-907F-E45E3826562E}" destId="{725372F1-E013-4131-BE7D-95C42691EF0F}" srcOrd="1" destOrd="0" presId="urn:microsoft.com/office/officeart/2005/8/layout/hList7"/>
    <dgm:cxn modelId="{18C2B3D2-32D6-4E50-A30A-069A78741357}" type="presParOf" srcId="{0E54F1A4-92B1-4E3C-907F-E45E3826562E}" destId="{2E5272AF-3E30-4610-8449-2213A595E028}" srcOrd="2" destOrd="0" presId="urn:microsoft.com/office/officeart/2005/8/layout/hList7"/>
    <dgm:cxn modelId="{D5A9D3A3-2336-4C55-BE33-B76239C69B83}" type="presParOf" srcId="{0E54F1A4-92B1-4E3C-907F-E45E3826562E}" destId="{7F716333-67CD-4633-ACA3-125960B7EC20}" srcOrd="3" destOrd="0" presId="urn:microsoft.com/office/officeart/2005/8/layout/hList7"/>
    <dgm:cxn modelId="{1B5CC80E-C558-4DE5-A62D-BFBC997977F5}" type="presParOf" srcId="{8C47FC1D-AB72-478D-B6C6-679972B3FEE5}" destId="{5CB6D96F-467B-411C-9BAD-43BC40DD7027}" srcOrd="7" destOrd="0" presId="urn:microsoft.com/office/officeart/2005/8/layout/hList7"/>
    <dgm:cxn modelId="{71835594-C499-49FE-B863-5B2CA8A73414}" type="presParOf" srcId="{8C47FC1D-AB72-478D-B6C6-679972B3FEE5}" destId="{D0C31EC2-BACE-4504-863C-BD43BB0E7A16}" srcOrd="8" destOrd="0" presId="urn:microsoft.com/office/officeart/2005/8/layout/hList7"/>
    <dgm:cxn modelId="{2D4D3CCE-5739-4D36-BB78-CA224EEA9DBF}" type="presParOf" srcId="{D0C31EC2-BACE-4504-863C-BD43BB0E7A16}" destId="{51C74286-E4C6-4B29-B65B-56EC5310F816}" srcOrd="0" destOrd="0" presId="urn:microsoft.com/office/officeart/2005/8/layout/hList7"/>
    <dgm:cxn modelId="{69693235-8781-47E5-B929-D7810D1BEA70}" type="presParOf" srcId="{D0C31EC2-BACE-4504-863C-BD43BB0E7A16}" destId="{B134B823-7C0C-458B-82C4-30B0869D0A9E}" srcOrd="1" destOrd="0" presId="urn:microsoft.com/office/officeart/2005/8/layout/hList7"/>
    <dgm:cxn modelId="{F0684A66-8961-4640-9137-1365A07BD15E}" type="presParOf" srcId="{D0C31EC2-BACE-4504-863C-BD43BB0E7A16}" destId="{701591E3-DD56-4FEF-99A1-0B49BC91E9CD}" srcOrd="2" destOrd="0" presId="urn:microsoft.com/office/officeart/2005/8/layout/hList7"/>
    <dgm:cxn modelId="{1C9F9115-5C37-4B3A-9E0B-74C0CF26D539}" type="presParOf" srcId="{D0C31EC2-BACE-4504-863C-BD43BB0E7A16}" destId="{8100EF5C-C523-4002-942D-D8177E0AC8CD}" srcOrd="3" destOrd="0" presId="urn:microsoft.com/office/officeart/2005/8/layout/hList7"/>
    <dgm:cxn modelId="{D1792D87-88FD-405D-A352-B2D8C3EEFB9F}" type="presParOf" srcId="{8C47FC1D-AB72-478D-B6C6-679972B3FEE5}" destId="{0AA56977-7BB4-4D73-B5B3-D9DAC08EEF0A}" srcOrd="9" destOrd="0" presId="urn:microsoft.com/office/officeart/2005/8/layout/hList7"/>
    <dgm:cxn modelId="{AA9A7DA5-1C0B-4F56-A853-37F8354449A3}" type="presParOf" srcId="{8C47FC1D-AB72-478D-B6C6-679972B3FEE5}" destId="{8543F877-994C-4DE1-BB96-6E64BCCA15B7}" srcOrd="10" destOrd="0" presId="urn:microsoft.com/office/officeart/2005/8/layout/hList7"/>
    <dgm:cxn modelId="{475951EE-7675-4A61-A56D-BE3BC95AA250}" type="presParOf" srcId="{8543F877-994C-4DE1-BB96-6E64BCCA15B7}" destId="{D9EB3D0C-1374-4F09-BDC0-4AABD7E9CF5E}" srcOrd="0" destOrd="0" presId="urn:microsoft.com/office/officeart/2005/8/layout/hList7"/>
    <dgm:cxn modelId="{2B38E192-8DFF-4044-922F-EE038B519194}" type="presParOf" srcId="{8543F877-994C-4DE1-BB96-6E64BCCA15B7}" destId="{D9A27951-3438-4DDF-96AB-BCE7D07D4385}" srcOrd="1" destOrd="0" presId="urn:microsoft.com/office/officeart/2005/8/layout/hList7"/>
    <dgm:cxn modelId="{7D373D20-88A4-45D8-8C25-A596A3BFF3FC}" type="presParOf" srcId="{8543F877-994C-4DE1-BB96-6E64BCCA15B7}" destId="{525EC356-BBA0-4B78-96A9-78DCA820952C}" srcOrd="2" destOrd="0" presId="urn:microsoft.com/office/officeart/2005/8/layout/hList7"/>
    <dgm:cxn modelId="{BFF62703-FCC8-4719-BA62-588C0DA39169}" type="presParOf" srcId="{8543F877-994C-4DE1-BB96-6E64BCCA15B7}" destId="{D4F93E17-584F-4F81-8EB3-389497FB615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E70F6-9079-4AA9-8D9F-C59878D897D2}" type="doc">
      <dgm:prSet loTypeId="urn:microsoft.com/office/officeart/2005/8/layout/rings+Icon" loCatId="relationship" qsTypeId="urn:microsoft.com/office/officeart/2005/8/quickstyle/simple1" qsCatId="simple" csTypeId="urn:microsoft.com/office/officeart/2005/8/colors/accent1_4" csCatId="accent1" phldr="1"/>
      <dgm:spPr/>
      <dgm:t>
        <a:bodyPr/>
        <a:lstStyle/>
        <a:p>
          <a:endParaRPr lang="en-US"/>
        </a:p>
      </dgm:t>
    </dgm:pt>
    <dgm:pt modelId="{196ECE17-5F63-4926-BDC5-A633BF1DCCF3}">
      <dgm:prSet phldrT="[Text]"/>
      <dgm:spPr/>
      <dgm:t>
        <a:bodyPr/>
        <a:lstStyle/>
        <a:p>
          <a:r>
            <a:rPr lang="en-US" dirty="0" smtClean="0"/>
            <a:t>Water use reductions</a:t>
          </a:r>
          <a:endParaRPr lang="en-US" dirty="0"/>
        </a:p>
      </dgm:t>
    </dgm:pt>
    <dgm:pt modelId="{16E207F6-DE59-4455-B1D7-E6DCC142667B}" type="parTrans" cxnId="{79517DD4-CDA5-44C8-9C28-E74E19F11E70}">
      <dgm:prSet/>
      <dgm:spPr/>
      <dgm:t>
        <a:bodyPr/>
        <a:lstStyle/>
        <a:p>
          <a:endParaRPr lang="en-US"/>
        </a:p>
      </dgm:t>
    </dgm:pt>
    <dgm:pt modelId="{45088D85-353A-4682-AAD1-805FA54EC7A9}" type="sibTrans" cxnId="{79517DD4-CDA5-44C8-9C28-E74E19F11E70}">
      <dgm:prSet/>
      <dgm:spPr/>
      <dgm:t>
        <a:bodyPr/>
        <a:lstStyle/>
        <a:p>
          <a:endParaRPr lang="en-US"/>
        </a:p>
      </dgm:t>
    </dgm:pt>
    <dgm:pt modelId="{ACF0707F-A3B5-42ED-9A27-F282AABAAF13}">
      <dgm:prSet phldrT="[Text]"/>
      <dgm:spPr/>
      <dgm:t>
        <a:bodyPr/>
        <a:lstStyle/>
        <a:p>
          <a:r>
            <a:rPr lang="en-US" dirty="0" smtClean="0"/>
            <a:t>Expenditures exceed revenues</a:t>
          </a:r>
          <a:endParaRPr lang="en-US" dirty="0"/>
        </a:p>
      </dgm:t>
    </dgm:pt>
    <dgm:pt modelId="{52C718B5-C459-455F-A07F-B029F1D62C03}" type="parTrans" cxnId="{F6C589CD-B887-4D4A-AA64-6145A0122A68}">
      <dgm:prSet/>
      <dgm:spPr/>
      <dgm:t>
        <a:bodyPr/>
        <a:lstStyle/>
        <a:p>
          <a:endParaRPr lang="en-US"/>
        </a:p>
      </dgm:t>
    </dgm:pt>
    <dgm:pt modelId="{57481792-CC97-43FB-8F4D-2713FAD750DF}" type="sibTrans" cxnId="{F6C589CD-B887-4D4A-AA64-6145A0122A68}">
      <dgm:prSet/>
      <dgm:spPr/>
      <dgm:t>
        <a:bodyPr/>
        <a:lstStyle/>
        <a:p>
          <a:endParaRPr lang="en-US"/>
        </a:p>
      </dgm:t>
    </dgm:pt>
    <dgm:pt modelId="{F9FE0F8B-4867-412C-9581-5318A116EE27}">
      <dgm:prSet phldrT="[Text]"/>
      <dgm:spPr/>
      <dgm:t>
        <a:bodyPr/>
        <a:lstStyle/>
        <a:p>
          <a:r>
            <a:rPr lang="en-US" dirty="0" smtClean="0"/>
            <a:t>Customer understanding</a:t>
          </a:r>
          <a:endParaRPr lang="en-US" dirty="0"/>
        </a:p>
      </dgm:t>
    </dgm:pt>
    <dgm:pt modelId="{A01BD33D-3B4D-4C1C-A675-2BFE78396D2C}" type="parTrans" cxnId="{B60EFEC7-0F28-4085-AAA4-D9111E75EB30}">
      <dgm:prSet/>
      <dgm:spPr/>
      <dgm:t>
        <a:bodyPr/>
        <a:lstStyle/>
        <a:p>
          <a:endParaRPr lang="en-US"/>
        </a:p>
      </dgm:t>
    </dgm:pt>
    <dgm:pt modelId="{6D1EAF49-3470-4B21-96FC-9510B1820AAB}" type="sibTrans" cxnId="{B60EFEC7-0F28-4085-AAA4-D9111E75EB30}">
      <dgm:prSet/>
      <dgm:spPr/>
      <dgm:t>
        <a:bodyPr/>
        <a:lstStyle/>
        <a:p>
          <a:endParaRPr lang="en-US"/>
        </a:p>
      </dgm:t>
    </dgm:pt>
    <dgm:pt modelId="{8443084E-A0A5-472D-8E46-6E5D1AAEA218}">
      <dgm:prSet phldrT="[Text]"/>
      <dgm:spPr/>
      <dgm:t>
        <a:bodyPr/>
        <a:lstStyle/>
        <a:p>
          <a:r>
            <a:rPr lang="en-US" dirty="0" smtClean="0"/>
            <a:t>Customer impacts</a:t>
          </a:r>
          <a:endParaRPr lang="en-US" dirty="0"/>
        </a:p>
      </dgm:t>
    </dgm:pt>
    <dgm:pt modelId="{9E014A73-ECC9-4A58-9091-15A763A1E9F7}" type="parTrans" cxnId="{0E33E66E-B82A-4D55-9017-AB32FA1A10A6}">
      <dgm:prSet/>
      <dgm:spPr/>
      <dgm:t>
        <a:bodyPr/>
        <a:lstStyle/>
        <a:p>
          <a:endParaRPr lang="en-US"/>
        </a:p>
      </dgm:t>
    </dgm:pt>
    <dgm:pt modelId="{190DDEB5-484F-4B93-A942-33A81C800520}" type="sibTrans" cxnId="{0E33E66E-B82A-4D55-9017-AB32FA1A10A6}">
      <dgm:prSet/>
      <dgm:spPr/>
      <dgm:t>
        <a:bodyPr/>
        <a:lstStyle/>
        <a:p>
          <a:endParaRPr lang="en-US" dirty="0"/>
        </a:p>
      </dgm:t>
    </dgm:pt>
    <dgm:pt modelId="{B20078FA-FB46-4F80-81AB-358BD8E5A14E}">
      <dgm:prSet phldrT="[Text]"/>
      <dgm:spPr/>
      <dgm:t>
        <a:bodyPr/>
        <a:lstStyle/>
        <a:p>
          <a:r>
            <a:rPr lang="en-US" dirty="0" smtClean="0"/>
            <a:t>Legal considerations</a:t>
          </a:r>
          <a:endParaRPr lang="en-US" dirty="0"/>
        </a:p>
      </dgm:t>
    </dgm:pt>
    <dgm:pt modelId="{67458924-7AA0-4B6F-A077-D9C7577EC262}" type="parTrans" cxnId="{85E633E3-CA22-4ABC-A012-7B0655DFD960}">
      <dgm:prSet/>
      <dgm:spPr/>
      <dgm:t>
        <a:bodyPr/>
        <a:lstStyle/>
        <a:p>
          <a:endParaRPr lang="en-US"/>
        </a:p>
      </dgm:t>
    </dgm:pt>
    <dgm:pt modelId="{FD4EDB2E-CEC0-41D7-A771-1B5E3C44DC36}" type="sibTrans" cxnId="{85E633E3-CA22-4ABC-A012-7B0655DFD960}">
      <dgm:prSet/>
      <dgm:spPr/>
      <dgm:t>
        <a:bodyPr/>
        <a:lstStyle/>
        <a:p>
          <a:endParaRPr lang="en-US"/>
        </a:p>
      </dgm:t>
    </dgm:pt>
    <dgm:pt modelId="{86856EA4-6E08-43AA-94E8-B59CDF8207B1}">
      <dgm:prSet phldrT="[Text]"/>
      <dgm:spPr/>
      <dgm:t>
        <a:bodyPr/>
        <a:lstStyle/>
        <a:p>
          <a:r>
            <a:rPr lang="en-US" dirty="0" smtClean="0"/>
            <a:t>Future funding viability</a:t>
          </a:r>
          <a:endParaRPr lang="en-US" dirty="0"/>
        </a:p>
      </dgm:t>
    </dgm:pt>
    <dgm:pt modelId="{9AD3F293-F4FF-41E9-B744-427BF22063A6}" type="parTrans" cxnId="{CEB73BFC-05A1-47F6-89AA-F6345BCB4C69}">
      <dgm:prSet/>
      <dgm:spPr/>
      <dgm:t>
        <a:bodyPr/>
        <a:lstStyle/>
        <a:p>
          <a:endParaRPr lang="en-US"/>
        </a:p>
      </dgm:t>
    </dgm:pt>
    <dgm:pt modelId="{06E7AAFF-7E0C-41EE-9292-95B24EEA85C4}" type="sibTrans" cxnId="{CEB73BFC-05A1-47F6-89AA-F6345BCB4C69}">
      <dgm:prSet/>
      <dgm:spPr/>
      <dgm:t>
        <a:bodyPr/>
        <a:lstStyle/>
        <a:p>
          <a:endParaRPr lang="en-US"/>
        </a:p>
      </dgm:t>
    </dgm:pt>
    <dgm:pt modelId="{59F158CC-C722-49D7-8154-D4D856925510}">
      <dgm:prSet phldrT="[Text]"/>
      <dgm:spPr/>
      <dgm:t>
        <a:bodyPr/>
        <a:lstStyle/>
        <a:p>
          <a:r>
            <a:rPr lang="en-US" dirty="0" smtClean="0"/>
            <a:t>Revenue resiliency</a:t>
          </a:r>
          <a:endParaRPr lang="en-US" dirty="0"/>
        </a:p>
      </dgm:t>
    </dgm:pt>
    <dgm:pt modelId="{D7F08094-4575-4B0C-89B6-DA299BB02410}" type="sibTrans" cxnId="{D2B12BDB-3CA7-49B9-934B-767570D53B40}">
      <dgm:prSet/>
      <dgm:spPr/>
      <dgm:t>
        <a:bodyPr/>
        <a:lstStyle/>
        <a:p>
          <a:endParaRPr lang="en-US"/>
        </a:p>
      </dgm:t>
    </dgm:pt>
    <dgm:pt modelId="{EE1E9FFE-9B9A-405B-B965-CC3C48662AF6}" type="parTrans" cxnId="{D2B12BDB-3CA7-49B9-934B-767570D53B40}">
      <dgm:prSet/>
      <dgm:spPr/>
      <dgm:t>
        <a:bodyPr/>
        <a:lstStyle/>
        <a:p>
          <a:endParaRPr lang="en-US"/>
        </a:p>
      </dgm:t>
    </dgm:pt>
    <dgm:pt modelId="{D2F74E76-409D-4E99-B875-6E5D6A7760E3}" type="pres">
      <dgm:prSet presAssocID="{696E70F6-9079-4AA9-8D9F-C59878D897D2}" presName="Name0" presStyleCnt="0">
        <dgm:presLayoutVars>
          <dgm:chMax val="7"/>
          <dgm:dir/>
          <dgm:resizeHandles val="exact"/>
        </dgm:presLayoutVars>
      </dgm:prSet>
      <dgm:spPr/>
      <dgm:t>
        <a:bodyPr/>
        <a:lstStyle/>
        <a:p>
          <a:endParaRPr lang="en-US"/>
        </a:p>
      </dgm:t>
    </dgm:pt>
    <dgm:pt modelId="{3A2779DE-4ABE-4607-B1DF-47FEB7D09B9E}" type="pres">
      <dgm:prSet presAssocID="{696E70F6-9079-4AA9-8D9F-C59878D897D2}" presName="ellipse1" presStyleLbl="vennNode1" presStyleIdx="0" presStyleCnt="7">
        <dgm:presLayoutVars>
          <dgm:bulletEnabled val="1"/>
        </dgm:presLayoutVars>
      </dgm:prSet>
      <dgm:spPr/>
      <dgm:t>
        <a:bodyPr/>
        <a:lstStyle/>
        <a:p>
          <a:endParaRPr lang="en-US"/>
        </a:p>
      </dgm:t>
    </dgm:pt>
    <dgm:pt modelId="{0377C5F1-EAD7-4935-9583-19137C81400E}" type="pres">
      <dgm:prSet presAssocID="{696E70F6-9079-4AA9-8D9F-C59878D897D2}" presName="ellipse2" presStyleLbl="vennNode1" presStyleIdx="1" presStyleCnt="7">
        <dgm:presLayoutVars>
          <dgm:bulletEnabled val="1"/>
        </dgm:presLayoutVars>
      </dgm:prSet>
      <dgm:spPr/>
      <dgm:t>
        <a:bodyPr/>
        <a:lstStyle/>
        <a:p>
          <a:endParaRPr lang="en-US"/>
        </a:p>
      </dgm:t>
    </dgm:pt>
    <dgm:pt modelId="{BF7A257C-B86E-4241-9F03-F753C79BBF45}" type="pres">
      <dgm:prSet presAssocID="{696E70F6-9079-4AA9-8D9F-C59878D897D2}" presName="ellipse3" presStyleLbl="vennNode1" presStyleIdx="2" presStyleCnt="7">
        <dgm:presLayoutVars>
          <dgm:bulletEnabled val="1"/>
        </dgm:presLayoutVars>
      </dgm:prSet>
      <dgm:spPr/>
      <dgm:t>
        <a:bodyPr/>
        <a:lstStyle/>
        <a:p>
          <a:endParaRPr lang="en-US"/>
        </a:p>
      </dgm:t>
    </dgm:pt>
    <dgm:pt modelId="{64579966-6371-4056-AA60-8A958F48BC29}" type="pres">
      <dgm:prSet presAssocID="{696E70F6-9079-4AA9-8D9F-C59878D897D2}" presName="ellipse4" presStyleLbl="vennNode1" presStyleIdx="3" presStyleCnt="7">
        <dgm:presLayoutVars>
          <dgm:bulletEnabled val="1"/>
        </dgm:presLayoutVars>
      </dgm:prSet>
      <dgm:spPr/>
      <dgm:t>
        <a:bodyPr/>
        <a:lstStyle/>
        <a:p>
          <a:endParaRPr lang="en-US"/>
        </a:p>
      </dgm:t>
    </dgm:pt>
    <dgm:pt modelId="{2ACCAD93-D1F9-4B11-A709-2A672B25D190}" type="pres">
      <dgm:prSet presAssocID="{696E70F6-9079-4AA9-8D9F-C59878D897D2}" presName="ellipse5" presStyleLbl="vennNode1" presStyleIdx="4" presStyleCnt="7">
        <dgm:presLayoutVars>
          <dgm:bulletEnabled val="1"/>
        </dgm:presLayoutVars>
      </dgm:prSet>
      <dgm:spPr/>
      <dgm:t>
        <a:bodyPr/>
        <a:lstStyle/>
        <a:p>
          <a:endParaRPr lang="en-US"/>
        </a:p>
      </dgm:t>
    </dgm:pt>
    <dgm:pt modelId="{B7D6636A-767A-4C52-8343-50AE6BB2FD4A}" type="pres">
      <dgm:prSet presAssocID="{696E70F6-9079-4AA9-8D9F-C59878D897D2}" presName="ellipse6" presStyleLbl="vennNode1" presStyleIdx="5" presStyleCnt="7">
        <dgm:presLayoutVars>
          <dgm:bulletEnabled val="1"/>
        </dgm:presLayoutVars>
      </dgm:prSet>
      <dgm:spPr/>
      <dgm:t>
        <a:bodyPr/>
        <a:lstStyle/>
        <a:p>
          <a:endParaRPr lang="en-US"/>
        </a:p>
      </dgm:t>
    </dgm:pt>
    <dgm:pt modelId="{3DA5E183-DD04-4DEE-98BF-16C5E7F51348}" type="pres">
      <dgm:prSet presAssocID="{696E70F6-9079-4AA9-8D9F-C59878D897D2}" presName="ellipse7" presStyleLbl="vennNode1" presStyleIdx="6" presStyleCnt="7">
        <dgm:presLayoutVars>
          <dgm:bulletEnabled val="1"/>
        </dgm:presLayoutVars>
      </dgm:prSet>
      <dgm:spPr/>
      <dgm:t>
        <a:bodyPr/>
        <a:lstStyle/>
        <a:p>
          <a:endParaRPr lang="en-US"/>
        </a:p>
      </dgm:t>
    </dgm:pt>
  </dgm:ptLst>
  <dgm:cxnLst>
    <dgm:cxn modelId="{E72EFCD9-9CFA-4D89-9D69-F6DAF07AF0BF}" type="presOf" srcId="{59F158CC-C722-49D7-8154-D4D856925510}" destId="{2ACCAD93-D1F9-4B11-A709-2A672B25D190}" srcOrd="0" destOrd="0" presId="urn:microsoft.com/office/officeart/2005/8/layout/rings+Icon"/>
    <dgm:cxn modelId="{79517DD4-CDA5-44C8-9C28-E74E19F11E70}" srcId="{696E70F6-9079-4AA9-8D9F-C59878D897D2}" destId="{196ECE17-5F63-4926-BDC5-A633BF1DCCF3}" srcOrd="0" destOrd="0" parTransId="{16E207F6-DE59-4455-B1D7-E6DCC142667B}" sibTransId="{45088D85-353A-4682-AAD1-805FA54EC7A9}"/>
    <dgm:cxn modelId="{85E633E3-CA22-4ABC-A012-7B0655DFD960}" srcId="{696E70F6-9079-4AA9-8D9F-C59878D897D2}" destId="{B20078FA-FB46-4F80-81AB-358BD8E5A14E}" srcOrd="5" destOrd="0" parTransId="{67458924-7AA0-4B6F-A077-D9C7577EC262}" sibTransId="{FD4EDB2E-CEC0-41D7-A771-1B5E3C44DC36}"/>
    <dgm:cxn modelId="{6C519A27-FB1B-40B6-9E34-32D110C3741B}" type="presOf" srcId="{ACF0707F-A3B5-42ED-9A27-F282AABAAF13}" destId="{0377C5F1-EAD7-4935-9583-19137C81400E}" srcOrd="0" destOrd="0" presId="urn:microsoft.com/office/officeart/2005/8/layout/rings+Icon"/>
    <dgm:cxn modelId="{D2A1D686-B9B1-4FD1-B834-4CF15F50A860}" type="presOf" srcId="{696E70F6-9079-4AA9-8D9F-C59878D897D2}" destId="{D2F74E76-409D-4E99-B875-6E5D6A7760E3}" srcOrd="0" destOrd="0" presId="urn:microsoft.com/office/officeart/2005/8/layout/rings+Icon"/>
    <dgm:cxn modelId="{CEB73BFC-05A1-47F6-89AA-F6345BCB4C69}" srcId="{696E70F6-9079-4AA9-8D9F-C59878D897D2}" destId="{86856EA4-6E08-43AA-94E8-B59CDF8207B1}" srcOrd="2" destOrd="0" parTransId="{9AD3F293-F4FF-41E9-B744-427BF22063A6}" sibTransId="{06E7AAFF-7E0C-41EE-9292-95B24EEA85C4}"/>
    <dgm:cxn modelId="{FB01B0C8-C1D1-43AF-9B5A-7F10A0142F1E}" type="presOf" srcId="{B20078FA-FB46-4F80-81AB-358BD8E5A14E}" destId="{B7D6636A-767A-4C52-8343-50AE6BB2FD4A}" srcOrd="0" destOrd="0" presId="urn:microsoft.com/office/officeart/2005/8/layout/rings+Icon"/>
    <dgm:cxn modelId="{D2B12BDB-3CA7-49B9-934B-767570D53B40}" srcId="{696E70F6-9079-4AA9-8D9F-C59878D897D2}" destId="{59F158CC-C722-49D7-8154-D4D856925510}" srcOrd="4" destOrd="0" parTransId="{EE1E9FFE-9B9A-405B-B965-CC3C48662AF6}" sibTransId="{D7F08094-4575-4B0C-89B6-DA299BB02410}"/>
    <dgm:cxn modelId="{C1587533-B61A-41A3-BFAD-B3315D2B053F}" type="presOf" srcId="{8443084E-A0A5-472D-8E46-6E5D1AAEA218}" destId="{3DA5E183-DD04-4DEE-98BF-16C5E7F51348}" srcOrd="0" destOrd="0" presId="urn:microsoft.com/office/officeart/2005/8/layout/rings+Icon"/>
    <dgm:cxn modelId="{DF88F777-A4D9-4F8B-9AE0-5852A07F42DC}" type="presOf" srcId="{F9FE0F8B-4867-412C-9581-5318A116EE27}" destId="{64579966-6371-4056-AA60-8A958F48BC29}" srcOrd="0" destOrd="0" presId="urn:microsoft.com/office/officeart/2005/8/layout/rings+Icon"/>
    <dgm:cxn modelId="{B60EFEC7-0F28-4085-AAA4-D9111E75EB30}" srcId="{696E70F6-9079-4AA9-8D9F-C59878D897D2}" destId="{F9FE0F8B-4867-412C-9581-5318A116EE27}" srcOrd="3" destOrd="0" parTransId="{A01BD33D-3B4D-4C1C-A675-2BFE78396D2C}" sibTransId="{6D1EAF49-3470-4B21-96FC-9510B1820AAB}"/>
    <dgm:cxn modelId="{A0DC5D32-627E-4A05-A528-7DF98BC33B63}" type="presOf" srcId="{86856EA4-6E08-43AA-94E8-B59CDF8207B1}" destId="{BF7A257C-B86E-4241-9F03-F753C79BBF45}" srcOrd="0" destOrd="0" presId="urn:microsoft.com/office/officeart/2005/8/layout/rings+Icon"/>
    <dgm:cxn modelId="{0E33E66E-B82A-4D55-9017-AB32FA1A10A6}" srcId="{696E70F6-9079-4AA9-8D9F-C59878D897D2}" destId="{8443084E-A0A5-472D-8E46-6E5D1AAEA218}" srcOrd="6" destOrd="0" parTransId="{9E014A73-ECC9-4A58-9091-15A763A1E9F7}" sibTransId="{190DDEB5-484F-4B93-A942-33A81C800520}"/>
    <dgm:cxn modelId="{F6C589CD-B887-4D4A-AA64-6145A0122A68}" srcId="{696E70F6-9079-4AA9-8D9F-C59878D897D2}" destId="{ACF0707F-A3B5-42ED-9A27-F282AABAAF13}" srcOrd="1" destOrd="0" parTransId="{52C718B5-C459-455F-A07F-B029F1D62C03}" sibTransId="{57481792-CC97-43FB-8F4D-2713FAD750DF}"/>
    <dgm:cxn modelId="{EC96353B-8E53-47CC-A66F-EAAC8D9F9C3C}" type="presOf" srcId="{196ECE17-5F63-4926-BDC5-A633BF1DCCF3}" destId="{3A2779DE-4ABE-4607-B1DF-47FEB7D09B9E}" srcOrd="0" destOrd="0" presId="urn:microsoft.com/office/officeart/2005/8/layout/rings+Icon"/>
    <dgm:cxn modelId="{99E24BEE-C63B-4B4D-AE10-6DFACCA14F5B}" type="presParOf" srcId="{D2F74E76-409D-4E99-B875-6E5D6A7760E3}" destId="{3A2779DE-4ABE-4607-B1DF-47FEB7D09B9E}" srcOrd="0" destOrd="0" presId="urn:microsoft.com/office/officeart/2005/8/layout/rings+Icon"/>
    <dgm:cxn modelId="{732CC835-EF29-4810-B332-FE180AE0C91F}" type="presParOf" srcId="{D2F74E76-409D-4E99-B875-6E5D6A7760E3}" destId="{0377C5F1-EAD7-4935-9583-19137C81400E}" srcOrd="1" destOrd="0" presId="urn:microsoft.com/office/officeart/2005/8/layout/rings+Icon"/>
    <dgm:cxn modelId="{AA1474E1-A2A0-4D31-87D8-01F9B6A56308}" type="presParOf" srcId="{D2F74E76-409D-4E99-B875-6E5D6A7760E3}" destId="{BF7A257C-B86E-4241-9F03-F753C79BBF45}" srcOrd="2" destOrd="0" presId="urn:microsoft.com/office/officeart/2005/8/layout/rings+Icon"/>
    <dgm:cxn modelId="{DE709509-852C-4B81-BDBC-747661168BA1}" type="presParOf" srcId="{D2F74E76-409D-4E99-B875-6E5D6A7760E3}" destId="{64579966-6371-4056-AA60-8A958F48BC29}" srcOrd="3" destOrd="0" presId="urn:microsoft.com/office/officeart/2005/8/layout/rings+Icon"/>
    <dgm:cxn modelId="{50411326-6030-4F8C-96F3-7867A77E7B95}" type="presParOf" srcId="{D2F74E76-409D-4E99-B875-6E5D6A7760E3}" destId="{2ACCAD93-D1F9-4B11-A709-2A672B25D190}" srcOrd="4" destOrd="0" presId="urn:microsoft.com/office/officeart/2005/8/layout/rings+Icon"/>
    <dgm:cxn modelId="{69459C7C-E949-404D-ACBF-3FAA86EA625B}" type="presParOf" srcId="{D2F74E76-409D-4E99-B875-6E5D6A7760E3}" destId="{B7D6636A-767A-4C52-8343-50AE6BB2FD4A}" srcOrd="5" destOrd="0" presId="urn:microsoft.com/office/officeart/2005/8/layout/rings+Icon"/>
    <dgm:cxn modelId="{F1811892-822F-4692-B337-82E63F02C8A2}" type="presParOf" srcId="{D2F74E76-409D-4E99-B875-6E5D6A7760E3}" destId="{3DA5E183-DD04-4DEE-98BF-16C5E7F51348}"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1D7A48-D8CE-4900-974F-853B3560206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08116EF-5A17-43EF-8BEA-C80F46AE4387}">
      <dgm:prSet/>
      <dgm:spPr/>
      <dgm:t>
        <a:bodyPr/>
        <a:lstStyle/>
        <a:p>
          <a:r>
            <a:rPr lang="en-US" dirty="0" smtClean="0"/>
            <a:t>Increase the percentage of Fixed Cost Recovery</a:t>
          </a:r>
          <a:endParaRPr lang="en-US" dirty="0"/>
        </a:p>
      </dgm:t>
    </dgm:pt>
    <dgm:pt modelId="{EC00B55C-4B3F-44DC-BA63-CB8F423B4437}" type="parTrans" cxnId="{293F48A8-E62C-4A82-93A4-BFA27A585731}">
      <dgm:prSet/>
      <dgm:spPr/>
      <dgm:t>
        <a:bodyPr/>
        <a:lstStyle/>
        <a:p>
          <a:endParaRPr lang="en-US"/>
        </a:p>
      </dgm:t>
    </dgm:pt>
    <dgm:pt modelId="{97C1B0C8-A2FA-4080-9EC2-C4D0F1F9CCF7}" type="sibTrans" cxnId="{293F48A8-E62C-4A82-93A4-BFA27A585731}">
      <dgm:prSet/>
      <dgm:spPr/>
      <dgm:t>
        <a:bodyPr/>
        <a:lstStyle/>
        <a:p>
          <a:endParaRPr lang="en-US"/>
        </a:p>
      </dgm:t>
    </dgm:pt>
    <dgm:pt modelId="{7C5DA55B-6431-4926-A315-D79A018D0DB2}">
      <dgm:prSet/>
      <dgm:spPr/>
      <dgm:t>
        <a:bodyPr/>
        <a:lstStyle/>
        <a:p>
          <a:r>
            <a:rPr lang="en-US" dirty="0" smtClean="0"/>
            <a:t>Implement Wholesale Water Pass Through</a:t>
          </a:r>
          <a:endParaRPr lang="en-US" dirty="0"/>
        </a:p>
      </dgm:t>
    </dgm:pt>
    <dgm:pt modelId="{C540C4B2-782F-47C7-A619-E937DB0A937D}" type="parTrans" cxnId="{0F9D3F9B-EC25-4CEB-AC2A-83158DB7F2C6}">
      <dgm:prSet/>
      <dgm:spPr/>
      <dgm:t>
        <a:bodyPr/>
        <a:lstStyle/>
        <a:p>
          <a:endParaRPr lang="en-US"/>
        </a:p>
      </dgm:t>
    </dgm:pt>
    <dgm:pt modelId="{2911248A-E43B-4E05-B389-793DBDD2AC4C}" type="sibTrans" cxnId="{0F9D3F9B-EC25-4CEB-AC2A-83158DB7F2C6}">
      <dgm:prSet/>
      <dgm:spPr/>
      <dgm:t>
        <a:bodyPr/>
        <a:lstStyle/>
        <a:p>
          <a:endParaRPr lang="en-US"/>
        </a:p>
      </dgm:t>
    </dgm:pt>
    <dgm:pt modelId="{FC945690-D1BA-4EEC-8111-446BDBD62422}">
      <dgm:prSet/>
      <dgm:spPr/>
      <dgm:t>
        <a:bodyPr/>
        <a:lstStyle/>
        <a:p>
          <a:r>
            <a:rPr lang="en-US" dirty="0" smtClean="0"/>
            <a:t>Introduce Demand Management Rates</a:t>
          </a:r>
        </a:p>
      </dgm:t>
    </dgm:pt>
    <dgm:pt modelId="{90EC086D-B39C-41C7-BB40-AD904EF5826C}" type="parTrans" cxnId="{D99EC132-45D8-4457-979D-BABAA0C737CD}">
      <dgm:prSet/>
      <dgm:spPr/>
      <dgm:t>
        <a:bodyPr/>
        <a:lstStyle/>
        <a:p>
          <a:endParaRPr lang="en-US"/>
        </a:p>
      </dgm:t>
    </dgm:pt>
    <dgm:pt modelId="{88550196-7FD8-48BD-9020-23A4122D9268}" type="sibTrans" cxnId="{D99EC132-45D8-4457-979D-BABAA0C737CD}">
      <dgm:prSet/>
      <dgm:spPr/>
      <dgm:t>
        <a:bodyPr/>
        <a:lstStyle/>
        <a:p>
          <a:endParaRPr lang="en-US"/>
        </a:p>
      </dgm:t>
    </dgm:pt>
    <dgm:pt modelId="{39DB2293-74C6-40D8-9CB9-065281F4B524}">
      <dgm:prSet/>
      <dgm:spPr/>
      <dgm:t>
        <a:bodyPr/>
        <a:lstStyle/>
        <a:p>
          <a:r>
            <a:rPr lang="en-US" dirty="0" smtClean="0"/>
            <a:t>Separate Uniform rates for each customer class</a:t>
          </a:r>
        </a:p>
      </dgm:t>
    </dgm:pt>
    <dgm:pt modelId="{C2795DEF-C8EE-4BD6-8817-7964C2DA8E81}" type="parTrans" cxnId="{280D16CF-501B-46D0-8B70-08F8DE0B4FCF}">
      <dgm:prSet/>
      <dgm:spPr/>
      <dgm:t>
        <a:bodyPr/>
        <a:lstStyle/>
        <a:p>
          <a:endParaRPr lang="en-US"/>
        </a:p>
      </dgm:t>
    </dgm:pt>
    <dgm:pt modelId="{DDFB8389-BB79-4533-B2CB-31C3E96E6E97}" type="sibTrans" cxnId="{280D16CF-501B-46D0-8B70-08F8DE0B4FCF}">
      <dgm:prSet/>
      <dgm:spPr/>
      <dgm:t>
        <a:bodyPr/>
        <a:lstStyle/>
        <a:p>
          <a:endParaRPr lang="en-US"/>
        </a:p>
      </dgm:t>
    </dgm:pt>
    <dgm:pt modelId="{8E23DA68-20FE-40BC-AFE8-DA73D5EEC621}">
      <dgm:prSet/>
      <dgm:spPr/>
      <dgm:t>
        <a:bodyPr/>
        <a:lstStyle/>
        <a:p>
          <a:r>
            <a:rPr lang="en-US" dirty="0" smtClean="0"/>
            <a:t>Establish 5-year Rate Program</a:t>
          </a:r>
        </a:p>
      </dgm:t>
    </dgm:pt>
    <dgm:pt modelId="{8B5F54FE-7FC4-4159-A370-2B3DCA418AB4}" type="parTrans" cxnId="{AE2D4DA2-415F-459D-AF74-F97993E3E77F}">
      <dgm:prSet/>
      <dgm:spPr/>
      <dgm:t>
        <a:bodyPr/>
        <a:lstStyle/>
        <a:p>
          <a:endParaRPr lang="en-US"/>
        </a:p>
      </dgm:t>
    </dgm:pt>
    <dgm:pt modelId="{17DC68B8-454C-46BF-8684-273427F93FF6}" type="sibTrans" cxnId="{AE2D4DA2-415F-459D-AF74-F97993E3E77F}">
      <dgm:prSet/>
      <dgm:spPr/>
      <dgm:t>
        <a:bodyPr/>
        <a:lstStyle/>
        <a:p>
          <a:endParaRPr lang="en-US"/>
        </a:p>
      </dgm:t>
    </dgm:pt>
    <dgm:pt modelId="{44BA2A11-999C-40C8-B8E5-AACB189ABAB5}" type="pres">
      <dgm:prSet presAssocID="{801D7A48-D8CE-4900-974F-853B35602060}" presName="Name0" presStyleCnt="0">
        <dgm:presLayoutVars>
          <dgm:chMax val="7"/>
          <dgm:chPref val="7"/>
          <dgm:dir/>
        </dgm:presLayoutVars>
      </dgm:prSet>
      <dgm:spPr/>
      <dgm:t>
        <a:bodyPr/>
        <a:lstStyle/>
        <a:p>
          <a:endParaRPr lang="en-US"/>
        </a:p>
      </dgm:t>
    </dgm:pt>
    <dgm:pt modelId="{BC18189C-927F-40B4-B4B8-6AE446DD8ABC}" type="pres">
      <dgm:prSet presAssocID="{801D7A48-D8CE-4900-974F-853B35602060}" presName="Name1" presStyleCnt="0"/>
      <dgm:spPr/>
      <dgm:t>
        <a:bodyPr/>
        <a:lstStyle/>
        <a:p>
          <a:endParaRPr lang="en-US"/>
        </a:p>
      </dgm:t>
    </dgm:pt>
    <dgm:pt modelId="{A03B792B-B5BD-4115-BD2E-00E763174B83}" type="pres">
      <dgm:prSet presAssocID="{801D7A48-D8CE-4900-974F-853B35602060}" presName="cycle" presStyleCnt="0"/>
      <dgm:spPr/>
      <dgm:t>
        <a:bodyPr/>
        <a:lstStyle/>
        <a:p>
          <a:endParaRPr lang="en-US"/>
        </a:p>
      </dgm:t>
    </dgm:pt>
    <dgm:pt modelId="{878F80EE-3738-4503-BBC0-7D78794F41E2}" type="pres">
      <dgm:prSet presAssocID="{801D7A48-D8CE-4900-974F-853B35602060}" presName="srcNode" presStyleLbl="node1" presStyleIdx="0" presStyleCnt="5"/>
      <dgm:spPr/>
      <dgm:t>
        <a:bodyPr/>
        <a:lstStyle/>
        <a:p>
          <a:endParaRPr lang="en-US"/>
        </a:p>
      </dgm:t>
    </dgm:pt>
    <dgm:pt modelId="{36BE35FF-8877-46E7-89C9-01DDFC94C0E1}" type="pres">
      <dgm:prSet presAssocID="{801D7A48-D8CE-4900-974F-853B35602060}" presName="conn" presStyleLbl="parChTrans1D2" presStyleIdx="0" presStyleCnt="1"/>
      <dgm:spPr/>
      <dgm:t>
        <a:bodyPr/>
        <a:lstStyle/>
        <a:p>
          <a:endParaRPr lang="en-US"/>
        </a:p>
      </dgm:t>
    </dgm:pt>
    <dgm:pt modelId="{EA305F87-854B-4F1D-9AD4-DBDA7ACE6952}" type="pres">
      <dgm:prSet presAssocID="{801D7A48-D8CE-4900-974F-853B35602060}" presName="extraNode" presStyleLbl="node1" presStyleIdx="0" presStyleCnt="5"/>
      <dgm:spPr/>
      <dgm:t>
        <a:bodyPr/>
        <a:lstStyle/>
        <a:p>
          <a:endParaRPr lang="en-US"/>
        </a:p>
      </dgm:t>
    </dgm:pt>
    <dgm:pt modelId="{4715E23A-A016-4149-A83C-E06EFBC143C2}" type="pres">
      <dgm:prSet presAssocID="{801D7A48-D8CE-4900-974F-853B35602060}" presName="dstNode" presStyleLbl="node1" presStyleIdx="0" presStyleCnt="5"/>
      <dgm:spPr/>
      <dgm:t>
        <a:bodyPr/>
        <a:lstStyle/>
        <a:p>
          <a:endParaRPr lang="en-US"/>
        </a:p>
      </dgm:t>
    </dgm:pt>
    <dgm:pt modelId="{08C0F5FC-74DD-4A75-A972-D66CA9D45D4F}" type="pres">
      <dgm:prSet presAssocID="{008116EF-5A17-43EF-8BEA-C80F46AE4387}" presName="text_1" presStyleLbl="node1" presStyleIdx="0" presStyleCnt="5">
        <dgm:presLayoutVars>
          <dgm:bulletEnabled val="1"/>
        </dgm:presLayoutVars>
      </dgm:prSet>
      <dgm:spPr/>
      <dgm:t>
        <a:bodyPr/>
        <a:lstStyle/>
        <a:p>
          <a:endParaRPr lang="en-US"/>
        </a:p>
      </dgm:t>
    </dgm:pt>
    <dgm:pt modelId="{6CFBEC32-99CF-45FD-B418-7AF890B63CFE}" type="pres">
      <dgm:prSet presAssocID="{008116EF-5A17-43EF-8BEA-C80F46AE4387}" presName="accent_1" presStyleCnt="0"/>
      <dgm:spPr/>
      <dgm:t>
        <a:bodyPr/>
        <a:lstStyle/>
        <a:p>
          <a:endParaRPr lang="en-US"/>
        </a:p>
      </dgm:t>
    </dgm:pt>
    <dgm:pt modelId="{50860054-8FA8-4310-AB8A-E35D8DBB7B83}" type="pres">
      <dgm:prSet presAssocID="{008116EF-5A17-43EF-8BEA-C80F46AE4387}" presName="accentRepeatNode" presStyleLbl="solidFgAcc1" presStyleIdx="0" presStyleCnt="5"/>
      <dgm:spPr/>
      <dgm:t>
        <a:bodyPr/>
        <a:lstStyle/>
        <a:p>
          <a:endParaRPr lang="en-US"/>
        </a:p>
      </dgm:t>
    </dgm:pt>
    <dgm:pt modelId="{2A449698-C58A-4904-B084-B6814BFCB219}" type="pres">
      <dgm:prSet presAssocID="{7C5DA55B-6431-4926-A315-D79A018D0DB2}" presName="text_2" presStyleLbl="node1" presStyleIdx="1" presStyleCnt="5">
        <dgm:presLayoutVars>
          <dgm:bulletEnabled val="1"/>
        </dgm:presLayoutVars>
      </dgm:prSet>
      <dgm:spPr/>
      <dgm:t>
        <a:bodyPr/>
        <a:lstStyle/>
        <a:p>
          <a:endParaRPr lang="en-US"/>
        </a:p>
      </dgm:t>
    </dgm:pt>
    <dgm:pt modelId="{6430356C-4298-40C8-93F3-A078B13410CB}" type="pres">
      <dgm:prSet presAssocID="{7C5DA55B-6431-4926-A315-D79A018D0DB2}" presName="accent_2" presStyleCnt="0"/>
      <dgm:spPr/>
      <dgm:t>
        <a:bodyPr/>
        <a:lstStyle/>
        <a:p>
          <a:endParaRPr lang="en-US"/>
        </a:p>
      </dgm:t>
    </dgm:pt>
    <dgm:pt modelId="{ABBE8104-DBA0-4C79-B91D-E0EAD6B5DC19}" type="pres">
      <dgm:prSet presAssocID="{7C5DA55B-6431-4926-A315-D79A018D0DB2}" presName="accentRepeatNode" presStyleLbl="solidFgAcc1" presStyleIdx="1" presStyleCnt="5"/>
      <dgm:spPr/>
      <dgm:t>
        <a:bodyPr/>
        <a:lstStyle/>
        <a:p>
          <a:endParaRPr lang="en-US"/>
        </a:p>
      </dgm:t>
    </dgm:pt>
    <dgm:pt modelId="{E43A589B-39C6-4517-BFAE-B6480C12A7EA}" type="pres">
      <dgm:prSet presAssocID="{FC945690-D1BA-4EEC-8111-446BDBD62422}" presName="text_3" presStyleLbl="node1" presStyleIdx="2" presStyleCnt="5">
        <dgm:presLayoutVars>
          <dgm:bulletEnabled val="1"/>
        </dgm:presLayoutVars>
      </dgm:prSet>
      <dgm:spPr/>
      <dgm:t>
        <a:bodyPr/>
        <a:lstStyle/>
        <a:p>
          <a:endParaRPr lang="en-US"/>
        </a:p>
      </dgm:t>
    </dgm:pt>
    <dgm:pt modelId="{9B38B448-388A-4806-8F8C-B4BDCB7A7379}" type="pres">
      <dgm:prSet presAssocID="{FC945690-D1BA-4EEC-8111-446BDBD62422}" presName="accent_3" presStyleCnt="0"/>
      <dgm:spPr/>
      <dgm:t>
        <a:bodyPr/>
        <a:lstStyle/>
        <a:p>
          <a:endParaRPr lang="en-US"/>
        </a:p>
      </dgm:t>
    </dgm:pt>
    <dgm:pt modelId="{9B7D9D21-5400-4143-95B2-70D35B06BEB2}" type="pres">
      <dgm:prSet presAssocID="{FC945690-D1BA-4EEC-8111-446BDBD62422}" presName="accentRepeatNode" presStyleLbl="solidFgAcc1" presStyleIdx="2" presStyleCnt="5"/>
      <dgm:spPr/>
      <dgm:t>
        <a:bodyPr/>
        <a:lstStyle/>
        <a:p>
          <a:endParaRPr lang="en-US"/>
        </a:p>
      </dgm:t>
    </dgm:pt>
    <dgm:pt modelId="{B9CD2F8D-5D66-4480-A6E8-2CCDA7F83076}" type="pres">
      <dgm:prSet presAssocID="{8E23DA68-20FE-40BC-AFE8-DA73D5EEC621}" presName="text_4" presStyleLbl="node1" presStyleIdx="3" presStyleCnt="5">
        <dgm:presLayoutVars>
          <dgm:bulletEnabled val="1"/>
        </dgm:presLayoutVars>
      </dgm:prSet>
      <dgm:spPr/>
      <dgm:t>
        <a:bodyPr/>
        <a:lstStyle/>
        <a:p>
          <a:endParaRPr lang="en-US"/>
        </a:p>
      </dgm:t>
    </dgm:pt>
    <dgm:pt modelId="{452A77B8-3CEA-45AB-8E79-D8C256D942E3}" type="pres">
      <dgm:prSet presAssocID="{8E23DA68-20FE-40BC-AFE8-DA73D5EEC621}" presName="accent_4" presStyleCnt="0"/>
      <dgm:spPr/>
      <dgm:t>
        <a:bodyPr/>
        <a:lstStyle/>
        <a:p>
          <a:endParaRPr lang="en-US"/>
        </a:p>
      </dgm:t>
    </dgm:pt>
    <dgm:pt modelId="{EBB423DD-B763-4CD3-8392-74A73004993A}" type="pres">
      <dgm:prSet presAssocID="{8E23DA68-20FE-40BC-AFE8-DA73D5EEC621}" presName="accentRepeatNode" presStyleLbl="solidFgAcc1" presStyleIdx="3" presStyleCnt="5"/>
      <dgm:spPr/>
      <dgm:t>
        <a:bodyPr/>
        <a:lstStyle/>
        <a:p>
          <a:endParaRPr lang="en-US"/>
        </a:p>
      </dgm:t>
    </dgm:pt>
    <dgm:pt modelId="{6123498B-8759-4C9A-B508-CDB448D5A3F8}" type="pres">
      <dgm:prSet presAssocID="{39DB2293-74C6-40D8-9CB9-065281F4B524}" presName="text_5" presStyleLbl="node1" presStyleIdx="4" presStyleCnt="5">
        <dgm:presLayoutVars>
          <dgm:bulletEnabled val="1"/>
        </dgm:presLayoutVars>
      </dgm:prSet>
      <dgm:spPr/>
      <dgm:t>
        <a:bodyPr/>
        <a:lstStyle/>
        <a:p>
          <a:endParaRPr lang="en-US"/>
        </a:p>
      </dgm:t>
    </dgm:pt>
    <dgm:pt modelId="{005AADAE-ECBD-4193-B514-B6E179B06D46}" type="pres">
      <dgm:prSet presAssocID="{39DB2293-74C6-40D8-9CB9-065281F4B524}" presName="accent_5" presStyleCnt="0"/>
      <dgm:spPr/>
      <dgm:t>
        <a:bodyPr/>
        <a:lstStyle/>
        <a:p>
          <a:endParaRPr lang="en-US"/>
        </a:p>
      </dgm:t>
    </dgm:pt>
    <dgm:pt modelId="{4B91E8F7-F9FA-4B5E-8ED3-FCB7B364B3FF}" type="pres">
      <dgm:prSet presAssocID="{39DB2293-74C6-40D8-9CB9-065281F4B524}" presName="accentRepeatNode" presStyleLbl="solidFgAcc1" presStyleIdx="4" presStyleCnt="5"/>
      <dgm:spPr/>
      <dgm:t>
        <a:bodyPr/>
        <a:lstStyle/>
        <a:p>
          <a:endParaRPr lang="en-US"/>
        </a:p>
      </dgm:t>
    </dgm:pt>
  </dgm:ptLst>
  <dgm:cxnLst>
    <dgm:cxn modelId="{B5430B3A-E3B2-48B0-B572-E90EA108FCA5}" type="presOf" srcId="{39DB2293-74C6-40D8-9CB9-065281F4B524}" destId="{6123498B-8759-4C9A-B508-CDB448D5A3F8}" srcOrd="0" destOrd="0" presId="urn:microsoft.com/office/officeart/2008/layout/VerticalCurvedList"/>
    <dgm:cxn modelId="{D9F67843-99D6-4C15-8D45-57F8D531A60A}" type="presOf" srcId="{801D7A48-D8CE-4900-974F-853B35602060}" destId="{44BA2A11-999C-40C8-B8E5-AACB189ABAB5}" srcOrd="0" destOrd="0" presId="urn:microsoft.com/office/officeart/2008/layout/VerticalCurvedList"/>
    <dgm:cxn modelId="{78A85371-8F2A-4E1E-9E31-263ACEB1FE18}" type="presOf" srcId="{7C5DA55B-6431-4926-A315-D79A018D0DB2}" destId="{2A449698-C58A-4904-B084-B6814BFCB219}" srcOrd="0" destOrd="0" presId="urn:microsoft.com/office/officeart/2008/layout/VerticalCurvedList"/>
    <dgm:cxn modelId="{293F48A8-E62C-4A82-93A4-BFA27A585731}" srcId="{801D7A48-D8CE-4900-974F-853B35602060}" destId="{008116EF-5A17-43EF-8BEA-C80F46AE4387}" srcOrd="0" destOrd="0" parTransId="{EC00B55C-4B3F-44DC-BA63-CB8F423B4437}" sibTransId="{97C1B0C8-A2FA-4080-9EC2-C4D0F1F9CCF7}"/>
    <dgm:cxn modelId="{10257C2F-BB8D-470A-83DF-FED9DE5244E2}" type="presOf" srcId="{8E23DA68-20FE-40BC-AFE8-DA73D5EEC621}" destId="{B9CD2F8D-5D66-4480-A6E8-2CCDA7F83076}" srcOrd="0" destOrd="0" presId="urn:microsoft.com/office/officeart/2008/layout/VerticalCurvedList"/>
    <dgm:cxn modelId="{AE2D4DA2-415F-459D-AF74-F97993E3E77F}" srcId="{801D7A48-D8CE-4900-974F-853B35602060}" destId="{8E23DA68-20FE-40BC-AFE8-DA73D5EEC621}" srcOrd="3" destOrd="0" parTransId="{8B5F54FE-7FC4-4159-A370-2B3DCA418AB4}" sibTransId="{17DC68B8-454C-46BF-8684-273427F93FF6}"/>
    <dgm:cxn modelId="{4D0B3036-78EE-4FCF-9180-6BA698C60C77}" type="presOf" srcId="{97C1B0C8-A2FA-4080-9EC2-C4D0F1F9CCF7}" destId="{36BE35FF-8877-46E7-89C9-01DDFC94C0E1}" srcOrd="0" destOrd="0" presId="urn:microsoft.com/office/officeart/2008/layout/VerticalCurvedList"/>
    <dgm:cxn modelId="{15667306-E0F5-49D7-B466-3C8CA8B3CB5E}" type="presOf" srcId="{008116EF-5A17-43EF-8BEA-C80F46AE4387}" destId="{08C0F5FC-74DD-4A75-A972-D66CA9D45D4F}" srcOrd="0" destOrd="0" presId="urn:microsoft.com/office/officeart/2008/layout/VerticalCurvedList"/>
    <dgm:cxn modelId="{280D16CF-501B-46D0-8B70-08F8DE0B4FCF}" srcId="{801D7A48-D8CE-4900-974F-853B35602060}" destId="{39DB2293-74C6-40D8-9CB9-065281F4B524}" srcOrd="4" destOrd="0" parTransId="{C2795DEF-C8EE-4BD6-8817-7964C2DA8E81}" sibTransId="{DDFB8389-BB79-4533-B2CB-31C3E96E6E97}"/>
    <dgm:cxn modelId="{0F9D3F9B-EC25-4CEB-AC2A-83158DB7F2C6}" srcId="{801D7A48-D8CE-4900-974F-853B35602060}" destId="{7C5DA55B-6431-4926-A315-D79A018D0DB2}" srcOrd="1" destOrd="0" parTransId="{C540C4B2-782F-47C7-A619-E937DB0A937D}" sibTransId="{2911248A-E43B-4E05-B389-793DBDD2AC4C}"/>
    <dgm:cxn modelId="{D99EC132-45D8-4457-979D-BABAA0C737CD}" srcId="{801D7A48-D8CE-4900-974F-853B35602060}" destId="{FC945690-D1BA-4EEC-8111-446BDBD62422}" srcOrd="2" destOrd="0" parTransId="{90EC086D-B39C-41C7-BB40-AD904EF5826C}" sibTransId="{88550196-7FD8-48BD-9020-23A4122D9268}"/>
    <dgm:cxn modelId="{D60C2CF5-83F0-41BF-987B-FDE9FC7E6D49}" type="presOf" srcId="{FC945690-D1BA-4EEC-8111-446BDBD62422}" destId="{E43A589B-39C6-4517-BFAE-B6480C12A7EA}" srcOrd="0" destOrd="0" presId="urn:microsoft.com/office/officeart/2008/layout/VerticalCurvedList"/>
    <dgm:cxn modelId="{CA0FEE92-2E3D-49D1-9C9C-673541368B9D}" type="presParOf" srcId="{44BA2A11-999C-40C8-B8E5-AACB189ABAB5}" destId="{BC18189C-927F-40B4-B4B8-6AE446DD8ABC}" srcOrd="0" destOrd="0" presId="urn:microsoft.com/office/officeart/2008/layout/VerticalCurvedList"/>
    <dgm:cxn modelId="{9AF67D93-B543-41F0-857F-A62EEB81959C}" type="presParOf" srcId="{BC18189C-927F-40B4-B4B8-6AE446DD8ABC}" destId="{A03B792B-B5BD-4115-BD2E-00E763174B83}" srcOrd="0" destOrd="0" presId="urn:microsoft.com/office/officeart/2008/layout/VerticalCurvedList"/>
    <dgm:cxn modelId="{84927A3D-9B9B-4071-A4D5-6C6C68B88D85}" type="presParOf" srcId="{A03B792B-B5BD-4115-BD2E-00E763174B83}" destId="{878F80EE-3738-4503-BBC0-7D78794F41E2}" srcOrd="0" destOrd="0" presId="urn:microsoft.com/office/officeart/2008/layout/VerticalCurvedList"/>
    <dgm:cxn modelId="{1DAF5FE1-BE82-4338-B395-4F25F7E561C6}" type="presParOf" srcId="{A03B792B-B5BD-4115-BD2E-00E763174B83}" destId="{36BE35FF-8877-46E7-89C9-01DDFC94C0E1}" srcOrd="1" destOrd="0" presId="urn:microsoft.com/office/officeart/2008/layout/VerticalCurvedList"/>
    <dgm:cxn modelId="{17A94A3E-BDB8-4688-8E37-72D255AA1C6A}" type="presParOf" srcId="{A03B792B-B5BD-4115-BD2E-00E763174B83}" destId="{EA305F87-854B-4F1D-9AD4-DBDA7ACE6952}" srcOrd="2" destOrd="0" presId="urn:microsoft.com/office/officeart/2008/layout/VerticalCurvedList"/>
    <dgm:cxn modelId="{B522F9EA-A8A5-4E38-B67C-7BBB0313C0B4}" type="presParOf" srcId="{A03B792B-B5BD-4115-BD2E-00E763174B83}" destId="{4715E23A-A016-4149-A83C-E06EFBC143C2}" srcOrd="3" destOrd="0" presId="urn:microsoft.com/office/officeart/2008/layout/VerticalCurvedList"/>
    <dgm:cxn modelId="{46C5495E-8722-4338-AECD-52CF8C62B7C8}" type="presParOf" srcId="{BC18189C-927F-40B4-B4B8-6AE446DD8ABC}" destId="{08C0F5FC-74DD-4A75-A972-D66CA9D45D4F}" srcOrd="1" destOrd="0" presId="urn:microsoft.com/office/officeart/2008/layout/VerticalCurvedList"/>
    <dgm:cxn modelId="{90CBE36E-D29B-4A63-8920-B5AA42164E27}" type="presParOf" srcId="{BC18189C-927F-40B4-B4B8-6AE446DD8ABC}" destId="{6CFBEC32-99CF-45FD-B418-7AF890B63CFE}" srcOrd="2" destOrd="0" presId="urn:microsoft.com/office/officeart/2008/layout/VerticalCurvedList"/>
    <dgm:cxn modelId="{3768EFD3-9FA0-4CF5-93F3-C7FF7082F73B}" type="presParOf" srcId="{6CFBEC32-99CF-45FD-B418-7AF890B63CFE}" destId="{50860054-8FA8-4310-AB8A-E35D8DBB7B83}" srcOrd="0" destOrd="0" presId="urn:microsoft.com/office/officeart/2008/layout/VerticalCurvedList"/>
    <dgm:cxn modelId="{BFDCD771-53D2-40F0-A101-13064F98113A}" type="presParOf" srcId="{BC18189C-927F-40B4-B4B8-6AE446DD8ABC}" destId="{2A449698-C58A-4904-B084-B6814BFCB219}" srcOrd="3" destOrd="0" presId="urn:microsoft.com/office/officeart/2008/layout/VerticalCurvedList"/>
    <dgm:cxn modelId="{59886C66-6624-4438-9B21-20222D09DD91}" type="presParOf" srcId="{BC18189C-927F-40B4-B4B8-6AE446DD8ABC}" destId="{6430356C-4298-40C8-93F3-A078B13410CB}" srcOrd="4" destOrd="0" presId="urn:microsoft.com/office/officeart/2008/layout/VerticalCurvedList"/>
    <dgm:cxn modelId="{F819728F-1C24-46C9-83E6-09AE7CB16F8B}" type="presParOf" srcId="{6430356C-4298-40C8-93F3-A078B13410CB}" destId="{ABBE8104-DBA0-4C79-B91D-E0EAD6B5DC19}" srcOrd="0" destOrd="0" presId="urn:microsoft.com/office/officeart/2008/layout/VerticalCurvedList"/>
    <dgm:cxn modelId="{1119E089-6D1C-4A76-8B80-EA0DB566E30D}" type="presParOf" srcId="{BC18189C-927F-40B4-B4B8-6AE446DD8ABC}" destId="{E43A589B-39C6-4517-BFAE-B6480C12A7EA}" srcOrd="5" destOrd="0" presId="urn:microsoft.com/office/officeart/2008/layout/VerticalCurvedList"/>
    <dgm:cxn modelId="{C78D05DE-2121-4540-8E89-2E1BB18C94AE}" type="presParOf" srcId="{BC18189C-927F-40B4-B4B8-6AE446DD8ABC}" destId="{9B38B448-388A-4806-8F8C-B4BDCB7A7379}" srcOrd="6" destOrd="0" presId="urn:microsoft.com/office/officeart/2008/layout/VerticalCurvedList"/>
    <dgm:cxn modelId="{A40817AD-6325-447D-BB42-EC3CEA0B2B85}" type="presParOf" srcId="{9B38B448-388A-4806-8F8C-B4BDCB7A7379}" destId="{9B7D9D21-5400-4143-95B2-70D35B06BEB2}" srcOrd="0" destOrd="0" presId="urn:microsoft.com/office/officeart/2008/layout/VerticalCurvedList"/>
    <dgm:cxn modelId="{86E38596-F4E9-46E4-99C9-AF796CE0AB0D}" type="presParOf" srcId="{BC18189C-927F-40B4-B4B8-6AE446DD8ABC}" destId="{B9CD2F8D-5D66-4480-A6E8-2CCDA7F83076}" srcOrd="7" destOrd="0" presId="urn:microsoft.com/office/officeart/2008/layout/VerticalCurvedList"/>
    <dgm:cxn modelId="{B1C58EF3-0305-4738-B650-957A25AA3432}" type="presParOf" srcId="{BC18189C-927F-40B4-B4B8-6AE446DD8ABC}" destId="{452A77B8-3CEA-45AB-8E79-D8C256D942E3}" srcOrd="8" destOrd="0" presId="urn:microsoft.com/office/officeart/2008/layout/VerticalCurvedList"/>
    <dgm:cxn modelId="{1055DE77-7939-4048-9CCB-E8E6BD34CD23}" type="presParOf" srcId="{452A77B8-3CEA-45AB-8E79-D8C256D942E3}" destId="{EBB423DD-B763-4CD3-8392-74A73004993A}" srcOrd="0" destOrd="0" presId="urn:microsoft.com/office/officeart/2008/layout/VerticalCurvedList"/>
    <dgm:cxn modelId="{EB9B482B-8941-4116-8397-29C33BD65756}" type="presParOf" srcId="{BC18189C-927F-40B4-B4B8-6AE446DD8ABC}" destId="{6123498B-8759-4C9A-B508-CDB448D5A3F8}" srcOrd="9" destOrd="0" presId="urn:microsoft.com/office/officeart/2008/layout/VerticalCurvedList"/>
    <dgm:cxn modelId="{BE28D43A-E470-4890-8374-312CC37EA8AE}" type="presParOf" srcId="{BC18189C-927F-40B4-B4B8-6AE446DD8ABC}" destId="{005AADAE-ECBD-4193-B514-B6E179B06D46}" srcOrd="10" destOrd="0" presId="urn:microsoft.com/office/officeart/2008/layout/VerticalCurvedList"/>
    <dgm:cxn modelId="{7E17463F-0736-41C7-B337-14D442180655}" type="presParOf" srcId="{005AADAE-ECBD-4193-B514-B6E179B06D46}" destId="{4B91E8F7-F9FA-4B5E-8ED3-FCB7B364B3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BFD68-F933-4AE8-9C11-2FCF80C4E138}">
      <dsp:nvSpPr>
        <dsp:cNvPr id="0" name=""/>
        <dsp:cNvSpPr/>
      </dsp:nvSpPr>
      <dsp:spPr>
        <a:xfrm>
          <a:off x="133" y="0"/>
          <a:ext cx="1784151" cy="4800600"/>
        </a:xfrm>
        <a:prstGeom prst="roundRect">
          <a:avLst>
            <a:gd name="adj" fmla="val 10000"/>
          </a:avLst>
        </a:prstGeom>
        <a:solidFill>
          <a:srgbClr val="DEEBF7">
            <a:alpha val="6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Policy &amp; Rate Structure Review</a:t>
          </a:r>
          <a:endParaRPr lang="en-US" sz="2000" kern="1200" dirty="0"/>
        </a:p>
      </dsp:txBody>
      <dsp:txXfrm>
        <a:off x="133" y="1920240"/>
        <a:ext cx="1784151" cy="1920240"/>
      </dsp:txXfrm>
    </dsp:sp>
    <dsp:sp modelId="{72BA00AB-CAF3-45B9-AEF3-E45F18389AC1}">
      <dsp:nvSpPr>
        <dsp:cNvPr id="0" name=""/>
        <dsp:cNvSpPr/>
      </dsp:nvSpPr>
      <dsp:spPr>
        <a:xfrm>
          <a:off x="92909" y="288036"/>
          <a:ext cx="1598599" cy="1598599"/>
        </a:xfrm>
        <a:prstGeom prst="ellipse">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F8C32553-8A10-480F-8566-256D4367CB33}">
      <dsp:nvSpPr>
        <dsp:cNvPr id="0" name=""/>
        <dsp:cNvSpPr/>
      </dsp:nvSpPr>
      <dsp:spPr>
        <a:xfrm>
          <a:off x="1837810" y="0"/>
          <a:ext cx="1784151" cy="4800600"/>
        </a:xfrm>
        <a:prstGeom prst="roundRect">
          <a:avLst>
            <a:gd name="adj" fmla="val 10000"/>
          </a:avLst>
        </a:prstGeom>
        <a:solidFill>
          <a:srgbClr val="DEEBF7">
            <a:alpha val="6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Revenue Requirement Analysis</a:t>
          </a:r>
          <a:endParaRPr lang="en-US" sz="2000" kern="1200" dirty="0"/>
        </a:p>
      </dsp:txBody>
      <dsp:txXfrm>
        <a:off x="1837810" y="1920240"/>
        <a:ext cx="1784151" cy="1920240"/>
      </dsp:txXfrm>
    </dsp:sp>
    <dsp:sp modelId="{5CB2FFE0-0B2D-4F4F-AD24-4AD0A2094808}">
      <dsp:nvSpPr>
        <dsp:cNvPr id="0" name=""/>
        <dsp:cNvSpPr/>
      </dsp:nvSpPr>
      <dsp:spPr>
        <a:xfrm>
          <a:off x="1930585" y="288036"/>
          <a:ext cx="1598599" cy="1598599"/>
        </a:xfrm>
        <a:prstGeom prst="ellipse">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98E18AD0-9FCF-4F06-B125-CCC7502C0140}">
      <dsp:nvSpPr>
        <dsp:cNvPr id="0" name=""/>
        <dsp:cNvSpPr/>
      </dsp:nvSpPr>
      <dsp:spPr>
        <a:xfrm>
          <a:off x="3675486" y="0"/>
          <a:ext cx="1784151" cy="4800600"/>
        </a:xfrm>
        <a:prstGeom prst="roundRect">
          <a:avLst>
            <a:gd name="adj" fmla="val 10000"/>
          </a:avLst>
        </a:prstGeom>
        <a:solidFill>
          <a:srgbClr val="DEEBF7">
            <a:alpha val="6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Demand Analysis</a:t>
          </a:r>
          <a:endParaRPr lang="en-US" sz="2000" kern="1200" dirty="0"/>
        </a:p>
      </dsp:txBody>
      <dsp:txXfrm>
        <a:off x="3675486" y="1920240"/>
        <a:ext cx="1784151" cy="1920240"/>
      </dsp:txXfrm>
    </dsp:sp>
    <dsp:sp modelId="{C3687CD6-A566-4676-8A2C-C5E6EB37400B}">
      <dsp:nvSpPr>
        <dsp:cNvPr id="0" name=""/>
        <dsp:cNvSpPr/>
      </dsp:nvSpPr>
      <dsp:spPr>
        <a:xfrm>
          <a:off x="3768262" y="288036"/>
          <a:ext cx="1598599" cy="1598599"/>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2">
          <a:scrgbClr r="0" g="0" b="0"/>
        </a:effectRef>
        <a:fontRef idx="minor"/>
      </dsp:style>
    </dsp:sp>
    <dsp:sp modelId="{78758851-2B17-44FD-B8FA-A933DCD0C8CB}">
      <dsp:nvSpPr>
        <dsp:cNvPr id="0" name=""/>
        <dsp:cNvSpPr/>
      </dsp:nvSpPr>
      <dsp:spPr>
        <a:xfrm>
          <a:off x="5513162" y="0"/>
          <a:ext cx="1784151" cy="4800600"/>
        </a:xfrm>
        <a:prstGeom prst="roundRect">
          <a:avLst>
            <a:gd name="adj" fmla="val 10000"/>
          </a:avLst>
        </a:prstGeom>
        <a:solidFill>
          <a:srgbClr val="DEEBF7">
            <a:alpha val="6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Cost of Service Analysis</a:t>
          </a:r>
          <a:endParaRPr lang="en-US" sz="2000" kern="1200" dirty="0"/>
        </a:p>
      </dsp:txBody>
      <dsp:txXfrm>
        <a:off x="5513162" y="1920240"/>
        <a:ext cx="1784151" cy="1920240"/>
      </dsp:txXfrm>
    </dsp:sp>
    <dsp:sp modelId="{7F716333-67CD-4633-ACA3-125960B7EC20}">
      <dsp:nvSpPr>
        <dsp:cNvPr id="0" name=""/>
        <dsp:cNvSpPr/>
      </dsp:nvSpPr>
      <dsp:spPr>
        <a:xfrm>
          <a:off x="5605938" y="288036"/>
          <a:ext cx="1598599" cy="1598599"/>
        </a:xfrm>
        <a:prstGeom prst="ellipse">
          <a:avLst/>
        </a:prstGeom>
        <a:blipFill rotWithShape="1">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51C74286-E4C6-4B29-B65B-56EC5310F816}">
      <dsp:nvSpPr>
        <dsp:cNvPr id="0" name=""/>
        <dsp:cNvSpPr/>
      </dsp:nvSpPr>
      <dsp:spPr>
        <a:xfrm>
          <a:off x="7350838" y="0"/>
          <a:ext cx="1784151" cy="4800600"/>
        </a:xfrm>
        <a:prstGeom prst="roundRect">
          <a:avLst>
            <a:gd name="adj" fmla="val 10000"/>
          </a:avLst>
        </a:prstGeom>
        <a:solidFill>
          <a:srgbClr val="DEEBF7">
            <a:alpha val="6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Rate-Design Analysis</a:t>
          </a:r>
          <a:endParaRPr lang="en-US" sz="2000" kern="1200" dirty="0"/>
        </a:p>
      </dsp:txBody>
      <dsp:txXfrm>
        <a:off x="7350838" y="1920240"/>
        <a:ext cx="1784151" cy="1920240"/>
      </dsp:txXfrm>
    </dsp:sp>
    <dsp:sp modelId="{8100EF5C-C523-4002-942D-D8177E0AC8CD}">
      <dsp:nvSpPr>
        <dsp:cNvPr id="0" name=""/>
        <dsp:cNvSpPr/>
      </dsp:nvSpPr>
      <dsp:spPr>
        <a:xfrm>
          <a:off x="7443614" y="288036"/>
          <a:ext cx="1598599" cy="1598599"/>
        </a:xfrm>
        <a:prstGeom prst="ellipse">
          <a:avLst/>
        </a:prstGeom>
        <a:blipFill rotWithShape="1">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 modelId="{D9EB3D0C-1374-4F09-BDC0-4AABD7E9CF5E}">
      <dsp:nvSpPr>
        <dsp:cNvPr id="0" name=""/>
        <dsp:cNvSpPr/>
      </dsp:nvSpPr>
      <dsp:spPr>
        <a:xfrm>
          <a:off x="9188514" y="0"/>
          <a:ext cx="1784151" cy="4800600"/>
        </a:xfrm>
        <a:prstGeom prst="roundRect">
          <a:avLst>
            <a:gd name="adj" fmla="val 10000"/>
          </a:avLst>
        </a:prstGeom>
        <a:solidFill>
          <a:srgbClr val="DEEBF7">
            <a:alpha val="6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Public Outreach &amp; Messaging</a:t>
          </a:r>
          <a:endParaRPr lang="en-US" sz="2000" kern="1200" dirty="0"/>
        </a:p>
      </dsp:txBody>
      <dsp:txXfrm>
        <a:off x="9188514" y="1920240"/>
        <a:ext cx="1784151" cy="1920240"/>
      </dsp:txXfrm>
    </dsp:sp>
    <dsp:sp modelId="{D4F93E17-584F-4F81-8EB3-389497FB6159}">
      <dsp:nvSpPr>
        <dsp:cNvPr id="0" name=""/>
        <dsp:cNvSpPr/>
      </dsp:nvSpPr>
      <dsp:spPr>
        <a:xfrm>
          <a:off x="9281290" y="288036"/>
          <a:ext cx="1598599" cy="1598599"/>
        </a:xfrm>
        <a:prstGeom prst="ellipse">
          <a:avLst/>
        </a:prstGeom>
        <a:blipFill rotWithShape="1">
          <a:blip xmlns:r="http://schemas.openxmlformats.org/officeDocument/2006/relationships" r:embed="rId6"/>
          <a:stretch>
            <a:fillRect/>
          </a:stretch>
        </a:blipFill>
        <a:ln>
          <a:noFill/>
        </a:ln>
        <a:effectLst/>
      </dsp:spPr>
      <dsp:style>
        <a:lnRef idx="0">
          <a:scrgbClr r="0" g="0" b="0"/>
        </a:lnRef>
        <a:fillRef idx="1">
          <a:scrgbClr r="0" g="0" b="0"/>
        </a:fillRef>
        <a:effectRef idx="2">
          <a:scrgbClr r="0" g="0" b="0"/>
        </a:effectRef>
        <a:fontRef idx="minor"/>
      </dsp:style>
    </dsp:sp>
    <dsp:sp modelId="{E9016953-3E12-4C29-A84A-7B1463D68C91}">
      <dsp:nvSpPr>
        <dsp:cNvPr id="0" name=""/>
        <dsp:cNvSpPr/>
      </dsp:nvSpPr>
      <dsp:spPr>
        <a:xfrm>
          <a:off x="438912" y="3840480"/>
          <a:ext cx="10094976" cy="720090"/>
        </a:xfrm>
        <a:prstGeom prst="right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779DE-4ABE-4607-B1DF-47FEB7D09B9E}">
      <dsp:nvSpPr>
        <dsp:cNvPr id="0" name=""/>
        <dsp:cNvSpPr/>
      </dsp:nvSpPr>
      <dsp:spPr>
        <a:xfrm>
          <a:off x="0" y="62279"/>
          <a:ext cx="2693822" cy="2693867"/>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Water use reductions</a:t>
          </a:r>
          <a:endParaRPr lang="en-US" sz="2100" kern="1200" dirty="0"/>
        </a:p>
      </dsp:txBody>
      <dsp:txXfrm>
        <a:off x="394501" y="456787"/>
        <a:ext cx="1904820" cy="1904851"/>
      </dsp:txXfrm>
    </dsp:sp>
    <dsp:sp modelId="{0377C5F1-EAD7-4935-9583-19137C81400E}">
      <dsp:nvSpPr>
        <dsp:cNvPr id="0" name=""/>
        <dsp:cNvSpPr/>
      </dsp:nvSpPr>
      <dsp:spPr>
        <a:xfrm>
          <a:off x="1379280" y="2044453"/>
          <a:ext cx="2693822" cy="2693867"/>
        </a:xfrm>
        <a:prstGeom prst="ellipse">
          <a:avLst/>
        </a:prstGeom>
        <a:solidFill>
          <a:schemeClr val="accent1">
            <a:shade val="80000"/>
            <a:alpha val="50000"/>
            <a:hueOff val="100253"/>
            <a:satOff val="739"/>
            <a:lumOff val="87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Expenditures exceed revenues</a:t>
          </a:r>
          <a:endParaRPr lang="en-US" sz="2100" kern="1200" dirty="0"/>
        </a:p>
      </dsp:txBody>
      <dsp:txXfrm>
        <a:off x="1773781" y="2438961"/>
        <a:ext cx="1904820" cy="1904851"/>
      </dsp:txXfrm>
    </dsp:sp>
    <dsp:sp modelId="{BF7A257C-B86E-4241-9F03-F753C79BBF45}">
      <dsp:nvSpPr>
        <dsp:cNvPr id="0" name=""/>
        <dsp:cNvSpPr/>
      </dsp:nvSpPr>
      <dsp:spPr>
        <a:xfrm>
          <a:off x="2759659" y="62279"/>
          <a:ext cx="2693822" cy="2693867"/>
        </a:xfrm>
        <a:prstGeom prst="ellipse">
          <a:avLst/>
        </a:prstGeom>
        <a:solidFill>
          <a:schemeClr val="accent1">
            <a:shade val="80000"/>
            <a:alpha val="50000"/>
            <a:hueOff val="200505"/>
            <a:satOff val="1478"/>
            <a:lumOff val="175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Future funding viability</a:t>
          </a:r>
          <a:endParaRPr lang="en-US" sz="2100" kern="1200" dirty="0"/>
        </a:p>
      </dsp:txBody>
      <dsp:txXfrm>
        <a:off x="3154160" y="456787"/>
        <a:ext cx="1904820" cy="1904851"/>
      </dsp:txXfrm>
    </dsp:sp>
    <dsp:sp modelId="{64579966-6371-4056-AA60-8A958F48BC29}">
      <dsp:nvSpPr>
        <dsp:cNvPr id="0" name=""/>
        <dsp:cNvSpPr/>
      </dsp:nvSpPr>
      <dsp:spPr>
        <a:xfrm>
          <a:off x="4138940" y="2044453"/>
          <a:ext cx="2693822" cy="2693867"/>
        </a:xfrm>
        <a:prstGeom prst="ellipse">
          <a:avLst/>
        </a:prstGeom>
        <a:solidFill>
          <a:schemeClr val="accent1">
            <a:shade val="80000"/>
            <a:alpha val="50000"/>
            <a:hueOff val="300758"/>
            <a:satOff val="2217"/>
            <a:lumOff val="263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Customer understanding</a:t>
          </a:r>
          <a:endParaRPr lang="en-US" sz="2100" kern="1200" dirty="0"/>
        </a:p>
      </dsp:txBody>
      <dsp:txXfrm>
        <a:off x="4533441" y="2438961"/>
        <a:ext cx="1904820" cy="1904851"/>
      </dsp:txXfrm>
    </dsp:sp>
    <dsp:sp modelId="{2ACCAD93-D1F9-4B11-A709-2A672B25D190}">
      <dsp:nvSpPr>
        <dsp:cNvPr id="0" name=""/>
        <dsp:cNvSpPr/>
      </dsp:nvSpPr>
      <dsp:spPr>
        <a:xfrm>
          <a:off x="5519318" y="62279"/>
          <a:ext cx="2693822" cy="2693867"/>
        </a:xfrm>
        <a:prstGeom prst="ellipse">
          <a:avLst/>
        </a:prstGeom>
        <a:solidFill>
          <a:schemeClr val="accent1">
            <a:shade val="80000"/>
            <a:alpha val="50000"/>
            <a:hueOff val="300758"/>
            <a:satOff val="2217"/>
            <a:lumOff val="263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Revenue resiliency</a:t>
          </a:r>
          <a:endParaRPr lang="en-US" sz="2100" kern="1200" dirty="0"/>
        </a:p>
      </dsp:txBody>
      <dsp:txXfrm>
        <a:off x="5913819" y="456787"/>
        <a:ext cx="1904820" cy="1904851"/>
      </dsp:txXfrm>
    </dsp:sp>
    <dsp:sp modelId="{B7D6636A-767A-4C52-8343-50AE6BB2FD4A}">
      <dsp:nvSpPr>
        <dsp:cNvPr id="0" name=""/>
        <dsp:cNvSpPr/>
      </dsp:nvSpPr>
      <dsp:spPr>
        <a:xfrm>
          <a:off x="6898599" y="2044453"/>
          <a:ext cx="2693822" cy="2693867"/>
        </a:xfrm>
        <a:prstGeom prst="ellipse">
          <a:avLst/>
        </a:prstGeom>
        <a:solidFill>
          <a:schemeClr val="accent1">
            <a:shade val="80000"/>
            <a:alpha val="50000"/>
            <a:hueOff val="200505"/>
            <a:satOff val="1478"/>
            <a:lumOff val="175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Legal considerations</a:t>
          </a:r>
          <a:endParaRPr lang="en-US" sz="2100" kern="1200" dirty="0"/>
        </a:p>
      </dsp:txBody>
      <dsp:txXfrm>
        <a:off x="7293100" y="2438961"/>
        <a:ext cx="1904820" cy="1904851"/>
      </dsp:txXfrm>
    </dsp:sp>
    <dsp:sp modelId="{3DA5E183-DD04-4DEE-98BF-16C5E7F51348}">
      <dsp:nvSpPr>
        <dsp:cNvPr id="0" name=""/>
        <dsp:cNvSpPr/>
      </dsp:nvSpPr>
      <dsp:spPr>
        <a:xfrm>
          <a:off x="8278977" y="62279"/>
          <a:ext cx="2693822" cy="2693867"/>
        </a:xfrm>
        <a:prstGeom prst="ellipse">
          <a:avLst/>
        </a:prstGeom>
        <a:solidFill>
          <a:schemeClr val="accent1">
            <a:shade val="80000"/>
            <a:alpha val="50000"/>
            <a:hueOff val="100253"/>
            <a:satOff val="739"/>
            <a:lumOff val="87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Customer impacts</a:t>
          </a:r>
          <a:endParaRPr lang="en-US" sz="2100" kern="1200" dirty="0"/>
        </a:p>
      </dsp:txBody>
      <dsp:txXfrm>
        <a:off x="8673478" y="456787"/>
        <a:ext cx="1904820" cy="1904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E35FF-8877-46E7-89C9-01DDFC94C0E1}">
      <dsp:nvSpPr>
        <dsp:cNvPr id="0" name=""/>
        <dsp:cNvSpPr/>
      </dsp:nvSpPr>
      <dsp:spPr>
        <a:xfrm>
          <a:off x="-5427711" y="-831103"/>
          <a:ext cx="6462806" cy="6462806"/>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0F5FC-74DD-4A75-A972-D66CA9D45D4F}">
      <dsp:nvSpPr>
        <dsp:cNvPr id="0" name=""/>
        <dsp:cNvSpPr/>
      </dsp:nvSpPr>
      <dsp:spPr>
        <a:xfrm>
          <a:off x="452604" y="299941"/>
          <a:ext cx="10656575"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Increase the percentage of Fixed Cost Recovery</a:t>
          </a:r>
          <a:endParaRPr lang="en-US" sz="2900" kern="1200" dirty="0"/>
        </a:p>
      </dsp:txBody>
      <dsp:txXfrm>
        <a:off x="452604" y="299941"/>
        <a:ext cx="10656575" cy="600267"/>
      </dsp:txXfrm>
    </dsp:sp>
    <dsp:sp modelId="{50860054-8FA8-4310-AB8A-E35D8DBB7B83}">
      <dsp:nvSpPr>
        <dsp:cNvPr id="0" name=""/>
        <dsp:cNvSpPr/>
      </dsp:nvSpPr>
      <dsp:spPr>
        <a:xfrm>
          <a:off x="77437" y="224908"/>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49698-C58A-4904-B084-B6814BFCB219}">
      <dsp:nvSpPr>
        <dsp:cNvPr id="0" name=""/>
        <dsp:cNvSpPr/>
      </dsp:nvSpPr>
      <dsp:spPr>
        <a:xfrm>
          <a:off x="882738" y="1200053"/>
          <a:ext cx="10226441"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Implement Wholesale Water Pass Through</a:t>
          </a:r>
          <a:endParaRPr lang="en-US" sz="2900" kern="1200" dirty="0"/>
        </a:p>
      </dsp:txBody>
      <dsp:txXfrm>
        <a:off x="882738" y="1200053"/>
        <a:ext cx="10226441" cy="600267"/>
      </dsp:txXfrm>
    </dsp:sp>
    <dsp:sp modelId="{ABBE8104-DBA0-4C79-B91D-E0EAD6B5DC19}">
      <dsp:nvSpPr>
        <dsp:cNvPr id="0" name=""/>
        <dsp:cNvSpPr/>
      </dsp:nvSpPr>
      <dsp:spPr>
        <a:xfrm>
          <a:off x="507571" y="1125020"/>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3A589B-39C6-4517-BFAE-B6480C12A7EA}">
      <dsp:nvSpPr>
        <dsp:cNvPr id="0" name=""/>
        <dsp:cNvSpPr/>
      </dsp:nvSpPr>
      <dsp:spPr>
        <a:xfrm>
          <a:off x="1014754" y="2100166"/>
          <a:ext cx="10094424"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Introduce Demand Management Rates</a:t>
          </a:r>
        </a:p>
      </dsp:txBody>
      <dsp:txXfrm>
        <a:off x="1014754" y="2100166"/>
        <a:ext cx="10094424" cy="600267"/>
      </dsp:txXfrm>
    </dsp:sp>
    <dsp:sp modelId="{9B7D9D21-5400-4143-95B2-70D35B06BEB2}">
      <dsp:nvSpPr>
        <dsp:cNvPr id="0" name=""/>
        <dsp:cNvSpPr/>
      </dsp:nvSpPr>
      <dsp:spPr>
        <a:xfrm>
          <a:off x="639587" y="2025133"/>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CD2F8D-5D66-4480-A6E8-2CCDA7F83076}">
      <dsp:nvSpPr>
        <dsp:cNvPr id="0" name=""/>
        <dsp:cNvSpPr/>
      </dsp:nvSpPr>
      <dsp:spPr>
        <a:xfrm>
          <a:off x="882738" y="3000278"/>
          <a:ext cx="10226441"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Establish 5-year Rate Program</a:t>
          </a:r>
        </a:p>
      </dsp:txBody>
      <dsp:txXfrm>
        <a:off x="882738" y="3000278"/>
        <a:ext cx="10226441" cy="600267"/>
      </dsp:txXfrm>
    </dsp:sp>
    <dsp:sp modelId="{EBB423DD-B763-4CD3-8392-74A73004993A}">
      <dsp:nvSpPr>
        <dsp:cNvPr id="0" name=""/>
        <dsp:cNvSpPr/>
      </dsp:nvSpPr>
      <dsp:spPr>
        <a:xfrm>
          <a:off x="507571" y="2925245"/>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3498B-8759-4C9A-B508-CDB448D5A3F8}">
      <dsp:nvSpPr>
        <dsp:cNvPr id="0" name=""/>
        <dsp:cNvSpPr/>
      </dsp:nvSpPr>
      <dsp:spPr>
        <a:xfrm>
          <a:off x="452604" y="3900391"/>
          <a:ext cx="10656575" cy="60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Separate Uniform rates for each customer class</a:t>
          </a:r>
        </a:p>
      </dsp:txBody>
      <dsp:txXfrm>
        <a:off x="452604" y="3900391"/>
        <a:ext cx="10656575" cy="600267"/>
      </dsp:txXfrm>
    </dsp:sp>
    <dsp:sp modelId="{4B91E8F7-F9FA-4B5E-8ED3-FCB7B364B3FF}">
      <dsp:nvSpPr>
        <dsp:cNvPr id="0" name=""/>
        <dsp:cNvSpPr/>
      </dsp:nvSpPr>
      <dsp:spPr>
        <a:xfrm>
          <a:off x="77437" y="3825358"/>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58" name="Rectangle 1026"/>
          <p:cNvSpPr>
            <a:spLocks noGrp="1" noChangeArrowheads="1"/>
          </p:cNvSpPr>
          <p:nvPr>
            <p:ph type="hdr" sz="quarter"/>
          </p:nvPr>
        </p:nvSpPr>
        <p:spPr bwMode="auto">
          <a:xfrm>
            <a:off x="0" y="3"/>
            <a:ext cx="3037840" cy="464820"/>
          </a:xfrm>
          <a:prstGeom prst="rect">
            <a:avLst/>
          </a:prstGeom>
          <a:noFill/>
          <a:ln w="9525">
            <a:noFill/>
            <a:miter lim="800000"/>
            <a:headEnd/>
            <a:tailEnd/>
          </a:ln>
          <a:effectLst/>
        </p:spPr>
        <p:txBody>
          <a:bodyPr vert="horz" wrap="square" lIns="92291" tIns="46146" rIns="92291" bIns="46146" numCol="1" anchor="t" anchorCtr="0" compatLnSpc="1">
            <a:prstTxWarp prst="textNoShape">
              <a:avLst/>
            </a:prstTxWarp>
          </a:bodyPr>
          <a:lstStyle>
            <a:lvl1pPr>
              <a:defRPr sz="1100"/>
            </a:lvl1pPr>
          </a:lstStyle>
          <a:p>
            <a:pPr>
              <a:defRPr/>
            </a:pPr>
            <a:endParaRPr lang="en-US" dirty="0"/>
          </a:p>
        </p:txBody>
      </p:sp>
      <p:sp>
        <p:nvSpPr>
          <p:cNvPr id="377859" name="Rectangle 1027"/>
          <p:cNvSpPr>
            <a:spLocks noGrp="1" noChangeArrowheads="1"/>
          </p:cNvSpPr>
          <p:nvPr>
            <p:ph type="dt" sz="quarter" idx="1"/>
          </p:nvPr>
        </p:nvSpPr>
        <p:spPr bwMode="auto">
          <a:xfrm>
            <a:off x="3972561" y="3"/>
            <a:ext cx="3037840" cy="464820"/>
          </a:xfrm>
          <a:prstGeom prst="rect">
            <a:avLst/>
          </a:prstGeom>
          <a:noFill/>
          <a:ln w="9525">
            <a:noFill/>
            <a:miter lim="800000"/>
            <a:headEnd/>
            <a:tailEnd/>
          </a:ln>
          <a:effectLst/>
        </p:spPr>
        <p:txBody>
          <a:bodyPr vert="horz" wrap="square" lIns="92291" tIns="46146" rIns="92291" bIns="46146" numCol="1" anchor="t" anchorCtr="0" compatLnSpc="1">
            <a:prstTxWarp prst="textNoShape">
              <a:avLst/>
            </a:prstTxWarp>
          </a:bodyPr>
          <a:lstStyle>
            <a:lvl1pPr algn="r">
              <a:defRPr sz="1100"/>
            </a:lvl1pPr>
          </a:lstStyle>
          <a:p>
            <a:pPr>
              <a:defRPr/>
            </a:pPr>
            <a:endParaRPr lang="en-US" dirty="0"/>
          </a:p>
        </p:txBody>
      </p:sp>
      <p:sp>
        <p:nvSpPr>
          <p:cNvPr id="377860" name="Rectangle 1028"/>
          <p:cNvSpPr>
            <a:spLocks noGrp="1" noChangeArrowheads="1"/>
          </p:cNvSpPr>
          <p:nvPr>
            <p:ph type="ftr" sz="quarter" idx="2"/>
          </p:nvPr>
        </p:nvSpPr>
        <p:spPr bwMode="auto">
          <a:xfrm>
            <a:off x="0" y="8831581"/>
            <a:ext cx="3037840" cy="464820"/>
          </a:xfrm>
          <a:prstGeom prst="rect">
            <a:avLst/>
          </a:prstGeom>
          <a:noFill/>
          <a:ln w="9525">
            <a:noFill/>
            <a:miter lim="800000"/>
            <a:headEnd/>
            <a:tailEnd/>
          </a:ln>
          <a:effectLst/>
        </p:spPr>
        <p:txBody>
          <a:bodyPr vert="horz" wrap="square" lIns="92291" tIns="46146" rIns="92291" bIns="46146" numCol="1" anchor="b" anchorCtr="0" compatLnSpc="1">
            <a:prstTxWarp prst="textNoShape">
              <a:avLst/>
            </a:prstTxWarp>
          </a:bodyPr>
          <a:lstStyle>
            <a:lvl1pPr>
              <a:defRPr sz="1100"/>
            </a:lvl1pPr>
          </a:lstStyle>
          <a:p>
            <a:pPr>
              <a:defRPr/>
            </a:pPr>
            <a:endParaRPr lang="en-US" dirty="0"/>
          </a:p>
        </p:txBody>
      </p:sp>
      <p:sp>
        <p:nvSpPr>
          <p:cNvPr id="377861" name="Rectangle 1029"/>
          <p:cNvSpPr>
            <a:spLocks noGrp="1" noChangeArrowheads="1"/>
          </p:cNvSpPr>
          <p:nvPr>
            <p:ph type="sldNum" sz="quarter" idx="3"/>
          </p:nvPr>
        </p:nvSpPr>
        <p:spPr bwMode="auto">
          <a:xfrm>
            <a:off x="3972561" y="8831581"/>
            <a:ext cx="3037840" cy="464820"/>
          </a:xfrm>
          <a:prstGeom prst="rect">
            <a:avLst/>
          </a:prstGeom>
          <a:noFill/>
          <a:ln w="9525">
            <a:noFill/>
            <a:miter lim="800000"/>
            <a:headEnd/>
            <a:tailEnd/>
          </a:ln>
          <a:effectLst/>
        </p:spPr>
        <p:txBody>
          <a:bodyPr vert="horz" wrap="square" lIns="92291" tIns="46146" rIns="92291" bIns="46146" numCol="1" anchor="b" anchorCtr="0" compatLnSpc="1">
            <a:prstTxWarp prst="textNoShape">
              <a:avLst/>
            </a:prstTxWarp>
          </a:bodyPr>
          <a:lstStyle>
            <a:lvl1pPr algn="r">
              <a:defRPr sz="1100"/>
            </a:lvl1pPr>
          </a:lstStyle>
          <a:p>
            <a:pPr>
              <a:defRPr/>
            </a:pPr>
            <a:fld id="{BBD64C26-04EE-42E4-A9D1-AB1DB62C6356}" type="slidenum">
              <a:rPr lang="en-US"/>
              <a:pPr>
                <a:defRPr/>
              </a:pPr>
              <a:t>‹#›</a:t>
            </a:fld>
            <a:endParaRPr lang="en-US" dirty="0"/>
          </a:p>
        </p:txBody>
      </p:sp>
    </p:spTree>
    <p:extLst>
      <p:ext uri="{BB962C8B-B14F-4D97-AF65-F5344CB8AC3E}">
        <p14:creationId xmlns:p14="http://schemas.microsoft.com/office/powerpoint/2010/main" val="3128399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3"/>
            <a:ext cx="3037840" cy="464820"/>
          </a:xfrm>
          <a:prstGeom prst="rect">
            <a:avLst/>
          </a:prstGeom>
          <a:noFill/>
          <a:ln w="9525">
            <a:noFill/>
            <a:miter lim="800000"/>
            <a:headEnd/>
            <a:tailEnd/>
          </a:ln>
          <a:effectLst/>
        </p:spPr>
        <p:txBody>
          <a:bodyPr vert="horz" wrap="square" lIns="92291" tIns="46146" rIns="92291" bIns="46146" numCol="1" anchor="t" anchorCtr="0" compatLnSpc="1">
            <a:prstTxWarp prst="textNoShape">
              <a:avLst/>
            </a:prstTxWarp>
          </a:bodyPr>
          <a:lstStyle>
            <a:lvl1pPr>
              <a:defRPr sz="1100"/>
            </a:lvl1pPr>
          </a:lstStyle>
          <a:p>
            <a:pPr>
              <a:defRPr/>
            </a:pPr>
            <a:endParaRPr lang="en-US" dirty="0"/>
          </a:p>
        </p:txBody>
      </p:sp>
      <p:sp>
        <p:nvSpPr>
          <p:cNvPr id="108547" name="Rectangle 3"/>
          <p:cNvSpPr>
            <a:spLocks noGrp="1" noChangeArrowheads="1"/>
          </p:cNvSpPr>
          <p:nvPr>
            <p:ph type="dt" idx="1"/>
          </p:nvPr>
        </p:nvSpPr>
        <p:spPr bwMode="auto">
          <a:xfrm>
            <a:off x="3972561" y="3"/>
            <a:ext cx="3037840" cy="464820"/>
          </a:xfrm>
          <a:prstGeom prst="rect">
            <a:avLst/>
          </a:prstGeom>
          <a:noFill/>
          <a:ln w="9525">
            <a:noFill/>
            <a:miter lim="800000"/>
            <a:headEnd/>
            <a:tailEnd/>
          </a:ln>
          <a:effectLst/>
        </p:spPr>
        <p:txBody>
          <a:bodyPr vert="horz" wrap="square" lIns="92291" tIns="46146" rIns="92291" bIns="46146" numCol="1" anchor="t" anchorCtr="0" compatLnSpc="1">
            <a:prstTxWarp prst="textNoShape">
              <a:avLst/>
            </a:prstTxWarp>
          </a:bodyPr>
          <a:lstStyle>
            <a:lvl1pPr algn="r">
              <a:defRPr sz="11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407988" y="698500"/>
            <a:ext cx="6196012"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934722" y="4415791"/>
            <a:ext cx="5140960" cy="4183380"/>
          </a:xfrm>
          <a:prstGeom prst="rect">
            <a:avLst/>
          </a:prstGeom>
          <a:noFill/>
          <a:ln w="9525">
            <a:noFill/>
            <a:miter lim="800000"/>
            <a:headEnd/>
            <a:tailEnd/>
          </a:ln>
          <a:effectLst/>
        </p:spPr>
        <p:txBody>
          <a:bodyPr vert="horz" wrap="square" lIns="92291" tIns="46146" rIns="92291" bIns="46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31581"/>
            <a:ext cx="3037840" cy="464820"/>
          </a:xfrm>
          <a:prstGeom prst="rect">
            <a:avLst/>
          </a:prstGeom>
          <a:noFill/>
          <a:ln w="9525">
            <a:noFill/>
            <a:miter lim="800000"/>
            <a:headEnd/>
            <a:tailEnd/>
          </a:ln>
          <a:effectLst/>
        </p:spPr>
        <p:txBody>
          <a:bodyPr vert="horz" wrap="square" lIns="92291" tIns="46146" rIns="92291" bIns="46146" numCol="1" anchor="b" anchorCtr="0" compatLnSpc="1">
            <a:prstTxWarp prst="textNoShape">
              <a:avLst/>
            </a:prstTxWarp>
          </a:bodyPr>
          <a:lstStyle>
            <a:lvl1pPr>
              <a:defRPr sz="1100"/>
            </a:lvl1pPr>
          </a:lstStyle>
          <a:p>
            <a:pPr>
              <a:defRPr/>
            </a:pPr>
            <a:endParaRPr lang="en-US" dirty="0"/>
          </a:p>
        </p:txBody>
      </p:sp>
      <p:sp>
        <p:nvSpPr>
          <p:cNvPr id="108551" name="Rectangle 7"/>
          <p:cNvSpPr>
            <a:spLocks noGrp="1" noChangeArrowheads="1"/>
          </p:cNvSpPr>
          <p:nvPr>
            <p:ph type="sldNum" sz="quarter" idx="5"/>
          </p:nvPr>
        </p:nvSpPr>
        <p:spPr bwMode="auto">
          <a:xfrm>
            <a:off x="3972561" y="8831581"/>
            <a:ext cx="3037840" cy="464820"/>
          </a:xfrm>
          <a:prstGeom prst="rect">
            <a:avLst/>
          </a:prstGeom>
          <a:noFill/>
          <a:ln w="9525">
            <a:noFill/>
            <a:miter lim="800000"/>
            <a:headEnd/>
            <a:tailEnd/>
          </a:ln>
          <a:effectLst/>
        </p:spPr>
        <p:txBody>
          <a:bodyPr vert="horz" wrap="square" lIns="92291" tIns="46146" rIns="92291" bIns="46146" numCol="1" anchor="b" anchorCtr="0" compatLnSpc="1">
            <a:prstTxWarp prst="textNoShape">
              <a:avLst/>
            </a:prstTxWarp>
          </a:bodyPr>
          <a:lstStyle>
            <a:lvl1pPr algn="r">
              <a:defRPr sz="1100"/>
            </a:lvl1pPr>
          </a:lstStyle>
          <a:p>
            <a:pPr>
              <a:defRPr/>
            </a:pPr>
            <a:fld id="{BF7AF5BD-284E-48CD-B5A1-A37C91688650}" type="slidenum">
              <a:rPr lang="en-US"/>
              <a:pPr>
                <a:defRPr/>
              </a:pPr>
              <a:t>‹#›</a:t>
            </a:fld>
            <a:endParaRPr lang="en-US" dirty="0"/>
          </a:p>
        </p:txBody>
      </p:sp>
    </p:spTree>
    <p:extLst>
      <p:ext uri="{BB962C8B-B14F-4D97-AF65-F5344CB8AC3E}">
        <p14:creationId xmlns:p14="http://schemas.microsoft.com/office/powerpoint/2010/main" val="1633438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474" name="Rectangle 2050"/>
          <p:cNvSpPr>
            <a:spLocks noGrp="1" noChangeArrowheads="1"/>
          </p:cNvSpPr>
          <p:nvPr>
            <p:ph type="ctrTitle" sz="quarter"/>
          </p:nvPr>
        </p:nvSpPr>
        <p:spPr>
          <a:xfrm>
            <a:off x="609600" y="609600"/>
            <a:ext cx="10972800" cy="609600"/>
          </a:xfrm>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r">
              <a:defRPr sz="3400" b="1" spc="-50" baseline="0">
                <a:solidFill>
                  <a:schemeClr val="bg1"/>
                </a:solidFill>
                <a:effectLst>
                  <a:outerShdw blurRad="38100" dist="38100" dir="2700000" algn="tl">
                    <a:srgbClr val="000000">
                      <a:alpha val="43137"/>
                    </a:srgbClr>
                  </a:outerShdw>
                </a:effectLst>
                <a:latin typeface="+mj-lt"/>
                <a:cs typeface="Segoe UI" panose="020B0502040204020203" pitchFamily="34" charset="0"/>
              </a:defRPr>
            </a:lvl1pPr>
          </a:lstStyle>
          <a:p>
            <a:pPr lvl="0"/>
            <a:r>
              <a:rPr lang="en-US" altLang="en-US" noProof="0" smtClean="0"/>
              <a:t>Click to edit Master title style</a:t>
            </a:r>
            <a:endParaRPr lang="en-US" altLang="en-US" noProof="0" dirty="0" smtClean="0"/>
          </a:p>
        </p:txBody>
      </p:sp>
      <p:sp>
        <p:nvSpPr>
          <p:cNvPr id="105475" name="Rectangle 2051"/>
          <p:cNvSpPr>
            <a:spLocks noGrp="1" noChangeArrowheads="1"/>
          </p:cNvSpPr>
          <p:nvPr>
            <p:ph type="subTitle" sz="quarter" idx="1" hasCustomPrompt="1"/>
          </p:nvPr>
        </p:nvSpPr>
        <p:spPr>
          <a:xfrm>
            <a:off x="609600" y="1219200"/>
            <a:ext cx="10972800" cy="381000"/>
          </a:xfrm>
        </p:spPr>
        <p:txBody>
          <a:bodyPr/>
          <a:lstStyle>
            <a:lvl1pPr marL="0" indent="0" algn="r">
              <a:buFont typeface="Wingdings" panose="05000000000000000000" pitchFamily="2" charset="2"/>
              <a:buNone/>
              <a:defRPr sz="1600" spc="50" baseline="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pPr lvl="0"/>
            <a:r>
              <a:rPr lang="en-US" altLang="en-US" noProof="0" dirty="0" smtClean="0"/>
              <a:t>CLICK TO EDIT MASTER SUBTITLE STYLE</a:t>
            </a:r>
          </a:p>
        </p:txBody>
      </p:sp>
      <p:pic>
        <p:nvPicPr>
          <p:cNvPr id="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4400" y="5700219"/>
            <a:ext cx="2156974" cy="4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4468496"/>
            <a:ext cx="2057400" cy="242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65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1" y="6248401"/>
            <a:ext cx="389255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b="0"/>
            </a:lvl1pPr>
          </a:lstStyle>
          <a:p>
            <a:r>
              <a:rPr lang="en-US" smtClean="0"/>
              <a:t>Click to edit Master title style</a:t>
            </a:r>
            <a:endParaRPr lang="en-US" dirty="0"/>
          </a:p>
        </p:txBody>
      </p:sp>
    </p:spTree>
    <p:extLst>
      <p:ext uri="{BB962C8B-B14F-4D97-AF65-F5344CB8AC3E}">
        <p14:creationId xmlns:p14="http://schemas.microsoft.com/office/powerpoint/2010/main" val="33390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lvl1pPr algn="ctr">
              <a:defRPr b="0"/>
            </a:lvl1pPr>
          </a:lstStyle>
          <a:p>
            <a:r>
              <a:rPr lang="en-US" smtClean="0"/>
              <a:t>Click to edit Master title style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08312"/>
            <a:ext cx="12273344" cy="1511488"/>
          </a:xfrm>
          <a:prstGeom prst="rect">
            <a:avLst/>
          </a:prstGeom>
        </p:spPr>
      </p:pic>
      <p:sp>
        <p:nvSpPr>
          <p:cNvPr id="6" name="Rectangle 5"/>
          <p:cNvSpPr/>
          <p:nvPr/>
        </p:nvSpPr>
        <p:spPr bwMode="auto">
          <a:xfrm>
            <a:off x="355600" y="1066800"/>
            <a:ext cx="11480800" cy="5562600"/>
          </a:xfrm>
          <a:prstGeom prst="rect">
            <a:avLst/>
          </a:prstGeom>
          <a:solidFill>
            <a:srgbClr val="FFFFFF"/>
          </a:solidFill>
          <a:ln w="12700" cap="flat" cmpd="sng" algn="ctr">
            <a:solidFill>
              <a:srgbClr val="B1D7FB"/>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Humanst521 BT" pitchFamily="34" charset="0"/>
            </a:endParaRPr>
          </a:p>
        </p:txBody>
      </p:sp>
    </p:spTree>
    <p:extLst>
      <p:ext uri="{BB962C8B-B14F-4D97-AF65-F5344CB8AC3E}">
        <p14:creationId xmlns:p14="http://schemas.microsoft.com/office/powerpoint/2010/main" val="70004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23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447800"/>
          </a:xfrm>
        </p:spPr>
        <p:txBody>
          <a:bodyPr anchor="t" anchorCtr="0"/>
          <a:lstStyle>
            <a:lvl1pPr>
              <a:lnSpc>
                <a:spcPct val="90000"/>
              </a:lnSpc>
              <a:defRPr sz="32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080000" y="457200"/>
            <a:ext cx="6275917" cy="6096000"/>
          </a:xfrm>
          <a:solidFill>
            <a:schemeClr val="bg1"/>
          </a:solidFill>
          <a:ln>
            <a:solidFill>
              <a:schemeClr val="tx1">
                <a:lumMod val="40000"/>
                <a:lumOff val="60000"/>
              </a:schemeClr>
            </a:solidFill>
          </a:ln>
        </p:spPr>
        <p:txBody>
          <a:bodyPr lIns="182880" tIns="137160" rIns="182880"/>
          <a:lstStyle>
            <a:lvl1pPr>
              <a:defRPr sz="2600">
                <a:latin typeface="Segoe UI Semilight" panose="020B0402040204020203" pitchFamily="34" charset="0"/>
                <a:cs typeface="Segoe UI Semilight" panose="020B0402040204020203" pitchFamily="34" charset="0"/>
              </a:defRPr>
            </a:lvl1pPr>
            <a:lvl2pPr>
              <a:defRPr sz="2400">
                <a:latin typeface="Segoe UI Semilight" panose="020B0402040204020203" pitchFamily="34" charset="0"/>
                <a:cs typeface="Segoe UI Semilight" panose="020B0402040204020203" pitchFamily="34" charset="0"/>
              </a:defRPr>
            </a:lvl2pPr>
            <a:lvl3pPr>
              <a:defRPr sz="2200">
                <a:latin typeface="Segoe UI Semilight" panose="020B0402040204020203" pitchFamily="34" charset="0"/>
                <a:cs typeface="Segoe UI Semilight" panose="020B0402040204020203" pitchFamily="34" charset="0"/>
              </a:defRPr>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840318" y="1981200"/>
            <a:ext cx="3932767" cy="4572000"/>
          </a:xfrm>
        </p:spPr>
        <p:txBody>
          <a:bodyPr/>
          <a:lstStyle>
            <a:lvl1pPr marL="0" indent="0">
              <a:buNone/>
              <a:defRPr sz="1600">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1" y="6248401"/>
            <a:ext cx="389255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auto">
          <a:xfrm>
            <a:off x="0" y="0"/>
            <a:ext cx="4766733" cy="14351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alpha val="78000"/>
                </a:schemeClr>
              </a:gs>
            </a:gsLst>
            <a:lin ang="5400000" scaled="1"/>
            <a:tileRect/>
          </a:gra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Humanst521 BT" pitchFamily="34" charset="0"/>
            </a:endParaRPr>
          </a:p>
        </p:txBody>
      </p:sp>
    </p:spTree>
    <p:extLst>
      <p:ext uri="{BB962C8B-B14F-4D97-AF65-F5344CB8AC3E}">
        <p14:creationId xmlns:p14="http://schemas.microsoft.com/office/powerpoint/2010/main" val="320465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lnSpc>
                <a:spcPct val="90000"/>
              </a:lnSpc>
              <a:defRPr sz="3200">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717" y="457201"/>
            <a:ext cx="6172200" cy="5791199"/>
          </a:xfrm>
          <a:ln w="12700">
            <a:solidFill>
              <a:schemeClr val="bg1"/>
            </a:solidFill>
          </a:ln>
          <a:effectLst>
            <a:outerShdw blurRad="101600" dist="50800" dir="2700000" algn="ctr" rotWithShape="0">
              <a:srgbClr val="000000">
                <a:alpha val="60000"/>
              </a:srgbClr>
            </a:out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840318" y="2057400"/>
            <a:ext cx="3932767" cy="4191000"/>
          </a:xfrm>
        </p:spPr>
        <p:txBody>
          <a:bodyPr/>
          <a:lstStyle>
            <a:lvl1pPr marL="0" indent="0">
              <a:buNone/>
              <a:defRPr sz="1600">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4584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10515600" cy="685800"/>
          </a:xfrm>
        </p:spPr>
        <p:txBody>
          <a:bodyPr anchor="b"/>
          <a:lstStyle>
            <a:lvl1pPr algn="ctr">
              <a:lnSpc>
                <a:spcPct val="90000"/>
              </a:lnSpc>
              <a:defRPr sz="3200">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840317" y="1615562"/>
            <a:ext cx="3382936" cy="1716721"/>
          </a:xfrm>
          <a:ln w="12700">
            <a:solidFill>
              <a:schemeClr val="bg1"/>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840317" y="5334000"/>
            <a:ext cx="10515600" cy="457200"/>
          </a:xfrm>
        </p:spPr>
        <p:txBody>
          <a:bodyPr/>
          <a:lstStyle>
            <a:lvl1pPr marL="0" indent="0">
              <a:buNone/>
              <a:defRPr sz="1600">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icture Placeholder 2"/>
          <p:cNvSpPr>
            <a:spLocks noGrp="1"/>
          </p:cNvSpPr>
          <p:nvPr>
            <p:ph type="pic" idx="10"/>
          </p:nvPr>
        </p:nvSpPr>
        <p:spPr>
          <a:xfrm>
            <a:off x="4406649" y="1615562"/>
            <a:ext cx="3382936" cy="1716721"/>
          </a:xfrm>
          <a:ln w="12700">
            <a:solidFill>
              <a:schemeClr val="bg1"/>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6" name="Picture Placeholder 2"/>
          <p:cNvSpPr>
            <a:spLocks noGrp="1"/>
          </p:cNvSpPr>
          <p:nvPr>
            <p:ph type="pic" idx="11"/>
          </p:nvPr>
        </p:nvSpPr>
        <p:spPr>
          <a:xfrm>
            <a:off x="7972983" y="1615562"/>
            <a:ext cx="3382935" cy="1716720"/>
          </a:xfrm>
          <a:ln w="12700">
            <a:solidFill>
              <a:schemeClr val="bg1"/>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7" name="Picture Placeholder 2"/>
          <p:cNvSpPr>
            <a:spLocks noGrp="1"/>
          </p:cNvSpPr>
          <p:nvPr>
            <p:ph type="pic" idx="12"/>
          </p:nvPr>
        </p:nvSpPr>
        <p:spPr>
          <a:xfrm>
            <a:off x="840317" y="3474780"/>
            <a:ext cx="3382936" cy="1716721"/>
          </a:xfrm>
          <a:ln w="12700">
            <a:solidFill>
              <a:schemeClr val="bg1"/>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8" name="Picture Placeholder 2"/>
          <p:cNvSpPr>
            <a:spLocks noGrp="1"/>
          </p:cNvSpPr>
          <p:nvPr>
            <p:ph type="pic" idx="13"/>
          </p:nvPr>
        </p:nvSpPr>
        <p:spPr>
          <a:xfrm>
            <a:off x="4406649" y="3474780"/>
            <a:ext cx="3382936" cy="1716721"/>
          </a:xfrm>
          <a:ln w="12700">
            <a:solidFill>
              <a:schemeClr val="bg1"/>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9" name="Picture Placeholder 2"/>
          <p:cNvSpPr>
            <a:spLocks noGrp="1"/>
          </p:cNvSpPr>
          <p:nvPr>
            <p:ph type="pic" idx="14"/>
          </p:nvPr>
        </p:nvSpPr>
        <p:spPr>
          <a:xfrm>
            <a:off x="7972983" y="3474780"/>
            <a:ext cx="3382935" cy="1716720"/>
          </a:xfrm>
          <a:ln w="12700">
            <a:solidFill>
              <a:schemeClr val="bg1"/>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pic>
        <p:nvPicPr>
          <p:cNvPr id="10"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1" y="6248401"/>
            <a:ext cx="389255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2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10515600" cy="685800"/>
          </a:xfrm>
        </p:spPr>
        <p:txBody>
          <a:bodyPr anchor="b"/>
          <a:lstStyle>
            <a:lvl1pPr algn="ctr">
              <a:lnSpc>
                <a:spcPct val="90000"/>
              </a:lnSpc>
              <a:defRPr sz="3200">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840317" y="1615562"/>
            <a:ext cx="3382936" cy="3413639"/>
          </a:xfrm>
          <a:ln w="12700">
            <a:solidFill>
              <a:schemeClr val="bg1"/>
            </a:solidFill>
          </a:ln>
          <a:effectLst>
            <a:reflection blurRad="6350" stA="52000" endA="300" endPos="35000" dir="5400000" sy="-100000" algn="bl" rotWithShape="0"/>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5" name="Picture Placeholder 2"/>
          <p:cNvSpPr>
            <a:spLocks noGrp="1"/>
          </p:cNvSpPr>
          <p:nvPr>
            <p:ph type="pic" idx="10"/>
          </p:nvPr>
        </p:nvSpPr>
        <p:spPr>
          <a:xfrm>
            <a:off x="4406649" y="1615562"/>
            <a:ext cx="3382936" cy="3413639"/>
          </a:xfrm>
          <a:ln w="12700">
            <a:solidFill>
              <a:schemeClr val="bg1"/>
            </a:solidFill>
          </a:ln>
          <a:effectLst>
            <a:reflection blurRad="6350" stA="52000" endA="300" endPos="35000" dir="5400000" sy="-100000" algn="bl" rotWithShape="0"/>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6" name="Picture Placeholder 2"/>
          <p:cNvSpPr>
            <a:spLocks noGrp="1"/>
          </p:cNvSpPr>
          <p:nvPr>
            <p:ph type="pic" idx="11"/>
          </p:nvPr>
        </p:nvSpPr>
        <p:spPr>
          <a:xfrm>
            <a:off x="7972983" y="1615562"/>
            <a:ext cx="3382935" cy="3413637"/>
          </a:xfrm>
          <a:ln w="12700">
            <a:solidFill>
              <a:schemeClr val="bg1"/>
            </a:solidFill>
          </a:ln>
          <a:effectLst>
            <a:reflection blurRad="6350" stA="52000" endA="300" endPos="35000" dir="5400000" sy="-100000" algn="bl" rotWithShape="0"/>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pic>
        <p:nvPicPr>
          <p:cNvPr id="10"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1" y="6248401"/>
            <a:ext cx="389255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81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22830"/>
          </a:xfrm>
          <a:ln w="1270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2" name="Title 1"/>
          <p:cNvSpPr>
            <a:spLocks noGrp="1"/>
          </p:cNvSpPr>
          <p:nvPr>
            <p:ph type="title"/>
          </p:nvPr>
        </p:nvSpPr>
        <p:spPr>
          <a:xfrm>
            <a:off x="0" y="6172200"/>
            <a:ext cx="12192000" cy="685800"/>
          </a:xfrm>
          <a:solidFill>
            <a:schemeClr val="tx1"/>
          </a:solidFill>
        </p:spPr>
        <p:txBody>
          <a:bodyPr anchor="ctr" anchorCtr="0"/>
          <a:lstStyle>
            <a:lvl1pPr algn="ctr">
              <a:lnSpc>
                <a:spcPct val="90000"/>
              </a:lnSpc>
              <a:defRPr sz="2800">
                <a:solidFill>
                  <a:schemeClr val="bg1"/>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76433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7710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0"/>
            <a:ext cx="2743200" cy="6096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04800"/>
            <a:ext cx="8026400" cy="6096000"/>
          </a:xfrm>
        </p:spPr>
        <p:txBody>
          <a:bodyPr vert="eaVert"/>
          <a:lstStyle/>
          <a:p>
            <a:pPr lvl="0"/>
            <a:r>
              <a:rPr lang="en-US" smtClean="0"/>
              <a:t>Click to edit Master text styles</a:t>
            </a:r>
          </a:p>
          <a:p>
            <a:pPr lvl="1"/>
            <a:r>
              <a:rPr lang="en-US" smtClean="0"/>
              <a:t>Second level</a:t>
            </a:r>
          </a:p>
          <a:p>
            <a:pPr lvl="2"/>
            <a:r>
              <a:rPr lang="en-US" smtClean="0"/>
              <a:t>Third level</a:t>
            </a:r>
          </a:p>
        </p:txBody>
      </p:sp>
      <p:sp>
        <p:nvSpPr>
          <p:cNvPr id="4" name="Rectangle 3"/>
          <p:cNvSpPr/>
          <p:nvPr userDrawn="1"/>
        </p:nvSpPr>
        <p:spPr>
          <a:xfrm>
            <a:off x="11572598" y="6521678"/>
            <a:ext cx="309700" cy="215444"/>
          </a:xfrm>
          <a:prstGeom prst="rect">
            <a:avLst/>
          </a:prstGeom>
        </p:spPr>
        <p:txBody>
          <a:bodyPr wrap="none">
            <a:spAutoFit/>
          </a:bodyPr>
          <a:lstStyle/>
          <a:p>
            <a:pPr>
              <a:spcBef>
                <a:spcPct val="50000"/>
              </a:spcBef>
              <a:defRPr/>
            </a:pPr>
            <a:fld id="{4D55B962-EBD0-400E-9C60-051E658E8A06}" type="slidenum">
              <a:rPr lang="en-US" sz="800" smtClean="0">
                <a:solidFill>
                  <a:schemeClr val="tx2"/>
                </a:solidFill>
                <a:latin typeface="Arial" pitchFamily="34" charset="0"/>
                <a:cs typeface="Arial" pitchFamily="34" charset="0"/>
              </a:rPr>
              <a:pPr>
                <a:spcBef>
                  <a:spcPct val="50000"/>
                </a:spcBef>
                <a:defRPr/>
              </a:pPr>
              <a:t>‹#›</a:t>
            </a:fld>
            <a:endParaRPr lang="en-US" sz="8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4746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474" name="Rectangle 2050"/>
          <p:cNvSpPr>
            <a:spLocks noGrp="1" noChangeArrowheads="1"/>
          </p:cNvSpPr>
          <p:nvPr>
            <p:ph type="ctrTitle" sz="quarter"/>
          </p:nvPr>
        </p:nvSpPr>
        <p:spPr>
          <a:xfrm>
            <a:off x="609600" y="609600"/>
            <a:ext cx="10972800" cy="609600"/>
          </a:xfrm>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r">
              <a:defRPr sz="3400" b="1" spc="-50" baseline="0">
                <a:solidFill>
                  <a:srgbClr val="1968B2"/>
                </a:solidFill>
                <a:latin typeface="+mj-lt"/>
                <a:cs typeface="Segoe UI" panose="020B0502040204020203" pitchFamily="34" charset="0"/>
              </a:defRPr>
            </a:lvl1pPr>
          </a:lstStyle>
          <a:p>
            <a:pPr lvl="0"/>
            <a:r>
              <a:rPr lang="en-US" altLang="en-US" noProof="0" dirty="0" smtClean="0"/>
              <a:t>Click to edit Master title style</a:t>
            </a:r>
          </a:p>
        </p:txBody>
      </p:sp>
      <p:sp>
        <p:nvSpPr>
          <p:cNvPr id="105475" name="Rectangle 2051"/>
          <p:cNvSpPr>
            <a:spLocks noGrp="1" noChangeArrowheads="1"/>
          </p:cNvSpPr>
          <p:nvPr>
            <p:ph type="subTitle" sz="quarter" idx="1" hasCustomPrompt="1"/>
          </p:nvPr>
        </p:nvSpPr>
        <p:spPr>
          <a:xfrm>
            <a:off x="609600" y="1219200"/>
            <a:ext cx="10972800" cy="381000"/>
          </a:xfrm>
        </p:spPr>
        <p:txBody>
          <a:bodyPr/>
          <a:lstStyle>
            <a:lvl1pPr marL="0" indent="0" algn="r">
              <a:buFont typeface="Wingdings" panose="05000000000000000000" pitchFamily="2" charset="2"/>
              <a:buNone/>
              <a:defRPr sz="1600" spc="50" baseline="0">
                <a:solidFill>
                  <a:schemeClr val="accent3">
                    <a:lumMod val="50000"/>
                  </a:schemeClr>
                </a:solidFill>
                <a:latin typeface="Segoe UI Semilight" panose="020B0402040204020203" pitchFamily="34" charset="0"/>
                <a:cs typeface="Segoe UI Semilight" panose="020B0402040204020203" pitchFamily="34" charset="0"/>
              </a:defRPr>
            </a:lvl1pPr>
          </a:lstStyle>
          <a:p>
            <a:pPr lvl="0"/>
            <a:r>
              <a:rPr lang="en-US" altLang="en-US" noProof="0" dirty="0" smtClean="0"/>
              <a:t>CLICK TO EDIT MASTER SUBTITLE STYLE</a:t>
            </a:r>
          </a:p>
        </p:txBody>
      </p:sp>
      <p:pic>
        <p:nvPicPr>
          <p:cNvPr id="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4400" y="5700219"/>
            <a:ext cx="2156974" cy="4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4468496"/>
            <a:ext cx="2057400" cy="242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00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5" name="Rectangle 3"/>
          <p:cNvSpPr>
            <a:spLocks noGrp="1" noChangeArrowheads="1"/>
          </p:cNvSpPr>
          <p:nvPr>
            <p:ph type="subTitle" sz="quarter" idx="1" hasCustomPrompt="1"/>
          </p:nvPr>
        </p:nvSpPr>
        <p:spPr>
          <a:xfrm>
            <a:off x="234462" y="3666393"/>
            <a:ext cx="11723077" cy="378070"/>
          </a:xfrm>
        </p:spPr>
        <p:txBody>
          <a:bodyPr/>
          <a:lstStyle>
            <a:lvl1pPr marL="0" indent="0" algn="l">
              <a:buFont typeface="Wingdings" pitchFamily="2" charset="2"/>
              <a:buNone/>
              <a:defRPr sz="2000" b="1" spc="600" baseline="0">
                <a:solidFill>
                  <a:schemeClr val="bg1"/>
                </a:solidFill>
                <a:latin typeface="Swis721 Cn BT" panose="020B0506020202030204" pitchFamily="34" charset="0"/>
                <a:cs typeface="Arial" pitchFamily="34" charset="0"/>
              </a:defRPr>
            </a:lvl1pPr>
          </a:lstStyle>
          <a:p>
            <a:r>
              <a:rPr lang="en-US" dirty="0" smtClean="0"/>
              <a:t>PROPOSAL for</a:t>
            </a:r>
            <a:endParaRPr lang="en-US" dirty="0"/>
          </a:p>
        </p:txBody>
      </p:sp>
    </p:spTree>
    <p:extLst>
      <p:ext uri="{BB962C8B-B14F-4D97-AF65-F5344CB8AC3E}">
        <p14:creationId xmlns:p14="http://schemas.microsoft.com/office/powerpoint/2010/main" val="36234798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3188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1" y="6248401"/>
            <a:ext cx="389255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sz="32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8000" y="1524000"/>
            <a:ext cx="11176000" cy="4800600"/>
          </a:xfrm>
        </p:spPr>
        <p:txBody>
          <a:bodyPr/>
          <a:lstStyle>
            <a:lvl1pPr marL="228600" indent="-228600">
              <a:lnSpc>
                <a:spcPct val="95000"/>
              </a:lnSpc>
              <a:spcBef>
                <a:spcPts val="1800"/>
              </a:spcBef>
              <a:buSzPct val="82000"/>
              <a:buFont typeface="Arial" panose="020B0604020202020204" pitchFamily="34" charset="0"/>
              <a:buChar char="•"/>
              <a:defRPr/>
            </a:lvl1pPr>
            <a:lvl2pPr marL="685800" indent="-283464">
              <a:lnSpc>
                <a:spcPct val="95000"/>
              </a:lnSpc>
              <a:spcBef>
                <a:spcPts val="1200"/>
              </a:spcBef>
              <a:buFont typeface="Segoe UI" panose="020B0502040204020203" pitchFamily="34" charset="0"/>
              <a:buChar char="−"/>
              <a:defRPr/>
            </a:lvl2pPr>
            <a:lvl3pPr marL="1097280" indent="-228600">
              <a:lnSpc>
                <a:spcPct val="95000"/>
              </a:lnSpc>
              <a:spcBef>
                <a:spcPts val="800"/>
              </a:spcBef>
              <a:buClr>
                <a:schemeClr val="tx1"/>
              </a:buClr>
              <a:buSzPct val="90000"/>
              <a:buFont typeface="Wingdings" panose="05000000000000000000" pitchFamily="2" charset="2"/>
              <a:buChar char="§"/>
              <a:defRPr/>
            </a:lvl3pPr>
            <a:lvl4pPr marL="1100138" indent="-265113">
              <a:buClr>
                <a:srgbClr val="6699FF"/>
              </a:buClr>
              <a:buSzPct val="94000"/>
              <a:buFont typeface="Wingdings" panose="05000000000000000000" pitchFamily="2" charset="2"/>
              <a:buChar char="§"/>
              <a:defRPr/>
            </a:lvl4pPr>
            <a:lvl5pPr marL="1420813" indent="-301625">
              <a:buFont typeface="Wingdings" panose="05000000000000000000" pitchFamily="2" charset="2"/>
              <a:buChar char="§"/>
              <a:defRPr/>
            </a:lvl5p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203327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Header">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474" name="Rectangle 2050"/>
          <p:cNvSpPr>
            <a:spLocks noGrp="1" noChangeArrowheads="1"/>
          </p:cNvSpPr>
          <p:nvPr>
            <p:ph type="ctrTitle" sz="quarter" hasCustomPrompt="1"/>
          </p:nvPr>
        </p:nvSpPr>
        <p:spPr>
          <a:xfrm>
            <a:off x="4978400" y="5715000"/>
            <a:ext cx="6908800" cy="533400"/>
          </a:xfrm>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r">
              <a:defRPr sz="3400" b="0" spc="-50" baseline="0">
                <a:solidFill>
                  <a:srgbClr val="1968B2"/>
                </a:solidFill>
                <a:latin typeface="+mn-lt"/>
                <a:cs typeface="Segoe UI" panose="020B0502040204020203" pitchFamily="34" charset="0"/>
              </a:defRPr>
            </a:lvl1pPr>
          </a:lstStyle>
          <a:p>
            <a:pPr lvl="0"/>
            <a:r>
              <a:rPr lang="en-US" altLang="en-US" noProof="0" dirty="0" smtClean="0"/>
              <a:t>Click to edit Master divider</a:t>
            </a:r>
          </a:p>
        </p:txBody>
      </p:sp>
    </p:spTree>
    <p:extLst>
      <p:ext uri="{BB962C8B-B14F-4D97-AF65-F5344CB8AC3E}">
        <p14:creationId xmlns:p14="http://schemas.microsoft.com/office/powerpoint/2010/main" val="38185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474" name="Rectangle 2050"/>
          <p:cNvSpPr>
            <a:spLocks noGrp="1" noChangeArrowheads="1"/>
          </p:cNvSpPr>
          <p:nvPr>
            <p:ph type="ctrTitle" sz="quarter" hasCustomPrompt="1"/>
          </p:nvPr>
        </p:nvSpPr>
        <p:spPr>
          <a:xfrm>
            <a:off x="4978400" y="5715000"/>
            <a:ext cx="6908800" cy="533400"/>
          </a:xfrm>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r">
              <a:defRPr sz="3400" b="0" spc="-50" baseline="0">
                <a:solidFill>
                  <a:srgbClr val="1968B2"/>
                </a:solidFill>
                <a:latin typeface="+mn-lt"/>
                <a:cs typeface="Segoe UI" panose="020B0502040204020203" pitchFamily="34" charset="0"/>
              </a:defRPr>
            </a:lvl1pPr>
          </a:lstStyle>
          <a:p>
            <a:pPr lvl="0"/>
            <a:r>
              <a:rPr lang="en-US" altLang="en-US" noProof="0" dirty="0" smtClean="0"/>
              <a:t>Click to edit Master divider</a:t>
            </a:r>
          </a:p>
        </p:txBody>
      </p:sp>
    </p:spTree>
    <p:extLst>
      <p:ext uri="{BB962C8B-B14F-4D97-AF65-F5344CB8AC3E}">
        <p14:creationId xmlns:p14="http://schemas.microsoft.com/office/powerpoint/2010/main" val="4076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1" y="6248401"/>
            <a:ext cx="389255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4800"/>
            <a:ext cx="111760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0" y="1600200"/>
            <a:ext cx="5486400" cy="4800600"/>
          </a:xfrm>
        </p:spPr>
        <p:txBody>
          <a:bodyPr/>
          <a:lstStyle>
            <a:lvl2pPr marL="571500" indent="-280988">
              <a:defRPr/>
            </a:lvl2pPr>
            <a:lvl3pPr marL="862013" indent="-228600">
              <a:defRPr/>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197600" y="1600200"/>
            <a:ext cx="5486400" cy="4800600"/>
          </a:xfrm>
        </p:spPr>
        <p:txBody>
          <a:bodyPr/>
          <a:lstStyle>
            <a:lvl2pPr marL="571500" indent="-280988">
              <a:defRPr/>
            </a:lvl2pPr>
            <a:lvl3pPr marL="862013" indent="-22860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14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61" y="4508312"/>
            <a:ext cx="12273344" cy="1511488"/>
          </a:xfrm>
          <a:prstGeom prst="rect">
            <a:avLst/>
          </a:prstGeom>
        </p:spPr>
      </p:pic>
      <p:sp>
        <p:nvSpPr>
          <p:cNvPr id="6" name="Content Placeholder 5"/>
          <p:cNvSpPr>
            <a:spLocks noGrp="1"/>
          </p:cNvSpPr>
          <p:nvPr>
            <p:ph sz="quarter" idx="4"/>
          </p:nvPr>
        </p:nvSpPr>
        <p:spPr>
          <a:xfrm>
            <a:off x="6172200" y="1371600"/>
            <a:ext cx="5183717" cy="5029200"/>
          </a:xfrm>
          <a:solidFill>
            <a:srgbClr val="FFFFFF"/>
          </a:solidFill>
          <a:ln>
            <a:solidFill>
              <a:srgbClr val="76D4EA"/>
            </a:solidFill>
          </a:ln>
        </p:spPr>
        <p:txBody>
          <a:bodyPr lIns="137160" tIns="1005840" rIns="137160"/>
          <a:lstStyle>
            <a:lvl1pPr>
              <a:defRPr sz="2200"/>
            </a:lvl1pPr>
            <a:lvl2pPr marL="571500" indent="-280988">
              <a:defRPr sz="2000"/>
            </a:lvl2pPr>
            <a:lvl3pPr marL="862013" indent="-228600">
              <a:defRPr sz="2000"/>
            </a:lvl3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840318" y="1371600"/>
            <a:ext cx="5158316" cy="5029200"/>
          </a:xfrm>
          <a:solidFill>
            <a:srgbClr val="FFFFFF"/>
          </a:solidFill>
          <a:ln>
            <a:solidFill>
              <a:srgbClr val="76D4EA"/>
            </a:solidFill>
          </a:ln>
        </p:spPr>
        <p:txBody>
          <a:bodyPr lIns="137160" tIns="1005840" rIns="137160"/>
          <a:lstStyle>
            <a:lvl1pPr>
              <a:defRPr sz="2200"/>
            </a:lvl1pPr>
            <a:lvl2pPr marL="571500" indent="-280988">
              <a:defRPr sz="2000"/>
            </a:lvl2pPr>
            <a:lvl3pPr marL="862013" indent="-228600">
              <a:defRPr sz="2000"/>
            </a:lvl3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840317" y="365126"/>
            <a:ext cx="10515600" cy="85407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318" y="1528764"/>
            <a:ext cx="5158316" cy="681037"/>
          </a:xfrm>
          <a:solidFill>
            <a:schemeClr val="tx1"/>
          </a:solidFill>
          <a:ln>
            <a:solidFill>
              <a:srgbClr val="76D4EA"/>
            </a:solidFill>
          </a:ln>
        </p:spPr>
        <p:txBody>
          <a:bodyPr anchor="ctr" anchorCtr="0"/>
          <a:lstStyle>
            <a:lvl1pPr marL="0" indent="0" algn="ctr">
              <a:buNone/>
              <a:defRPr sz="24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72200" y="1528764"/>
            <a:ext cx="5183717" cy="681037"/>
          </a:xfrm>
          <a:solidFill>
            <a:schemeClr val="tx1"/>
          </a:solidFill>
          <a:ln>
            <a:solidFill>
              <a:srgbClr val="76D4EA"/>
            </a:solidFill>
          </a:ln>
        </p:spPr>
        <p:txBody>
          <a:bodyPr anchor="ctr" anchorCtr="0"/>
          <a:lstStyle>
            <a:lvl1pPr marL="0" indent="0" algn="ctr">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7626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5" name="Rectangle 4"/>
          <p:cNvSpPr/>
          <p:nvPr/>
        </p:nvSpPr>
        <p:spPr bwMode="auto">
          <a:xfrm>
            <a:off x="-31261" y="4540324"/>
            <a:ext cx="12235504" cy="2317676"/>
          </a:xfrm>
          <a:custGeom>
            <a:avLst/>
            <a:gdLst>
              <a:gd name="connsiteX0" fmla="*/ 0 w 9167446"/>
              <a:gd name="connsiteY0" fmla="*/ 0 h 2349688"/>
              <a:gd name="connsiteX1" fmla="*/ 9167446 w 9167446"/>
              <a:gd name="connsiteY1" fmla="*/ 0 h 2349688"/>
              <a:gd name="connsiteX2" fmla="*/ 9167446 w 9167446"/>
              <a:gd name="connsiteY2" fmla="*/ 2349688 h 2349688"/>
              <a:gd name="connsiteX3" fmla="*/ 0 w 9167446"/>
              <a:gd name="connsiteY3" fmla="*/ 2349688 h 2349688"/>
              <a:gd name="connsiteX4" fmla="*/ 0 w 9167446"/>
              <a:gd name="connsiteY4" fmla="*/ 0 h 2349688"/>
              <a:gd name="connsiteX0" fmla="*/ 0 w 9167446"/>
              <a:gd name="connsiteY0" fmla="*/ 0 h 2349688"/>
              <a:gd name="connsiteX1" fmla="*/ 9167446 w 9167446"/>
              <a:gd name="connsiteY1" fmla="*/ 0 h 2349688"/>
              <a:gd name="connsiteX2" fmla="*/ 9158654 w 9167446"/>
              <a:gd name="connsiteY2" fmla="*/ 775865 h 2349688"/>
              <a:gd name="connsiteX3" fmla="*/ 9167446 w 9167446"/>
              <a:gd name="connsiteY3" fmla="*/ 2349688 h 2349688"/>
              <a:gd name="connsiteX4" fmla="*/ 0 w 9167446"/>
              <a:gd name="connsiteY4" fmla="*/ 2349688 h 2349688"/>
              <a:gd name="connsiteX5" fmla="*/ 0 w 9167446"/>
              <a:gd name="connsiteY5" fmla="*/ 0 h 2349688"/>
              <a:gd name="connsiteX0" fmla="*/ 0 w 9167446"/>
              <a:gd name="connsiteY0" fmla="*/ 0 h 2349688"/>
              <a:gd name="connsiteX1" fmla="*/ 8015653 w 9167446"/>
              <a:gd name="connsiteY1" fmla="*/ 624254 h 2349688"/>
              <a:gd name="connsiteX2" fmla="*/ 9158654 w 9167446"/>
              <a:gd name="connsiteY2" fmla="*/ 775865 h 2349688"/>
              <a:gd name="connsiteX3" fmla="*/ 9167446 w 9167446"/>
              <a:gd name="connsiteY3" fmla="*/ 2349688 h 2349688"/>
              <a:gd name="connsiteX4" fmla="*/ 0 w 9167446"/>
              <a:gd name="connsiteY4" fmla="*/ 2349688 h 2349688"/>
              <a:gd name="connsiteX5" fmla="*/ 0 w 9167446"/>
              <a:gd name="connsiteY5" fmla="*/ 0 h 2349688"/>
              <a:gd name="connsiteX0" fmla="*/ 0 w 9167446"/>
              <a:gd name="connsiteY0" fmla="*/ 0 h 2349688"/>
              <a:gd name="connsiteX1" fmla="*/ 2960077 w 9167446"/>
              <a:gd name="connsiteY1" fmla="*/ 230742 h 2349688"/>
              <a:gd name="connsiteX2" fmla="*/ 8015653 w 9167446"/>
              <a:gd name="connsiteY2" fmla="*/ 624254 h 2349688"/>
              <a:gd name="connsiteX3" fmla="*/ 9158654 w 9167446"/>
              <a:gd name="connsiteY3" fmla="*/ 775865 h 2349688"/>
              <a:gd name="connsiteX4" fmla="*/ 9167446 w 9167446"/>
              <a:gd name="connsiteY4" fmla="*/ 2349688 h 2349688"/>
              <a:gd name="connsiteX5" fmla="*/ 0 w 9167446"/>
              <a:gd name="connsiteY5" fmla="*/ 2349688 h 2349688"/>
              <a:gd name="connsiteX6" fmla="*/ 0 w 9167446"/>
              <a:gd name="connsiteY6" fmla="*/ 0 h 2349688"/>
              <a:gd name="connsiteX0" fmla="*/ 0 w 9167446"/>
              <a:gd name="connsiteY0" fmla="*/ 1061727 h 2118946"/>
              <a:gd name="connsiteX1" fmla="*/ 2960077 w 9167446"/>
              <a:gd name="connsiteY1" fmla="*/ 0 h 2118946"/>
              <a:gd name="connsiteX2" fmla="*/ 8015653 w 9167446"/>
              <a:gd name="connsiteY2" fmla="*/ 393512 h 2118946"/>
              <a:gd name="connsiteX3" fmla="*/ 9158654 w 9167446"/>
              <a:gd name="connsiteY3" fmla="*/ 545123 h 2118946"/>
              <a:gd name="connsiteX4" fmla="*/ 9167446 w 9167446"/>
              <a:gd name="connsiteY4" fmla="*/ 2118946 h 2118946"/>
              <a:gd name="connsiteX5" fmla="*/ 0 w 9167446"/>
              <a:gd name="connsiteY5" fmla="*/ 2118946 h 2118946"/>
              <a:gd name="connsiteX6" fmla="*/ 0 w 9167446"/>
              <a:gd name="connsiteY6" fmla="*/ 1061727 h 2118946"/>
              <a:gd name="connsiteX0" fmla="*/ 0 w 9167446"/>
              <a:gd name="connsiteY0" fmla="*/ 877089 h 2118946"/>
              <a:gd name="connsiteX1" fmla="*/ 2960077 w 9167446"/>
              <a:gd name="connsiteY1" fmla="*/ 0 h 2118946"/>
              <a:gd name="connsiteX2" fmla="*/ 8015653 w 9167446"/>
              <a:gd name="connsiteY2" fmla="*/ 393512 h 2118946"/>
              <a:gd name="connsiteX3" fmla="*/ 9158654 w 9167446"/>
              <a:gd name="connsiteY3" fmla="*/ 545123 h 2118946"/>
              <a:gd name="connsiteX4" fmla="*/ 9167446 w 9167446"/>
              <a:gd name="connsiteY4" fmla="*/ 2118946 h 2118946"/>
              <a:gd name="connsiteX5" fmla="*/ 0 w 9167446"/>
              <a:gd name="connsiteY5" fmla="*/ 2118946 h 2118946"/>
              <a:gd name="connsiteX6" fmla="*/ 0 w 9167446"/>
              <a:gd name="connsiteY6" fmla="*/ 877089 h 2118946"/>
              <a:gd name="connsiteX0" fmla="*/ 0 w 9167446"/>
              <a:gd name="connsiteY0" fmla="*/ 483577 h 1725434"/>
              <a:gd name="connsiteX1" fmla="*/ 2986454 w 9167446"/>
              <a:gd name="connsiteY1" fmla="*/ 1127557 h 1725434"/>
              <a:gd name="connsiteX2" fmla="*/ 8015653 w 9167446"/>
              <a:gd name="connsiteY2" fmla="*/ 0 h 1725434"/>
              <a:gd name="connsiteX3" fmla="*/ 9158654 w 9167446"/>
              <a:gd name="connsiteY3" fmla="*/ 151611 h 1725434"/>
              <a:gd name="connsiteX4" fmla="*/ 9167446 w 9167446"/>
              <a:gd name="connsiteY4" fmla="*/ 1725434 h 1725434"/>
              <a:gd name="connsiteX5" fmla="*/ 0 w 9167446"/>
              <a:gd name="connsiteY5" fmla="*/ 1725434 h 1725434"/>
              <a:gd name="connsiteX6" fmla="*/ 0 w 9167446"/>
              <a:gd name="connsiteY6" fmla="*/ 483577 h 1725434"/>
              <a:gd name="connsiteX0" fmla="*/ 0 w 9167446"/>
              <a:gd name="connsiteY0" fmla="*/ 483577 h 1725434"/>
              <a:gd name="connsiteX1" fmla="*/ 2986454 w 9167446"/>
              <a:gd name="connsiteY1" fmla="*/ 1127557 h 1725434"/>
              <a:gd name="connsiteX2" fmla="*/ 8015653 w 9167446"/>
              <a:gd name="connsiteY2" fmla="*/ 0 h 1725434"/>
              <a:gd name="connsiteX3" fmla="*/ 9158654 w 9167446"/>
              <a:gd name="connsiteY3" fmla="*/ 151611 h 1725434"/>
              <a:gd name="connsiteX4" fmla="*/ 9167446 w 9167446"/>
              <a:gd name="connsiteY4" fmla="*/ 1725434 h 1725434"/>
              <a:gd name="connsiteX5" fmla="*/ 0 w 9167446"/>
              <a:gd name="connsiteY5" fmla="*/ 1725434 h 1725434"/>
              <a:gd name="connsiteX6" fmla="*/ 0 w 9167446"/>
              <a:gd name="connsiteY6" fmla="*/ 483577 h 1725434"/>
              <a:gd name="connsiteX0" fmla="*/ 0 w 9167446"/>
              <a:gd name="connsiteY0" fmla="*/ 483577 h 1725434"/>
              <a:gd name="connsiteX1" fmla="*/ 2986454 w 9167446"/>
              <a:gd name="connsiteY1" fmla="*/ 1127557 h 1725434"/>
              <a:gd name="connsiteX2" fmla="*/ 8015653 w 9167446"/>
              <a:gd name="connsiteY2" fmla="*/ 0 h 1725434"/>
              <a:gd name="connsiteX3" fmla="*/ 9158654 w 9167446"/>
              <a:gd name="connsiteY3" fmla="*/ 151611 h 1725434"/>
              <a:gd name="connsiteX4" fmla="*/ 9167446 w 9167446"/>
              <a:gd name="connsiteY4" fmla="*/ 1725434 h 1725434"/>
              <a:gd name="connsiteX5" fmla="*/ 0 w 9167446"/>
              <a:gd name="connsiteY5" fmla="*/ 1725434 h 1725434"/>
              <a:gd name="connsiteX6" fmla="*/ 0 w 9167446"/>
              <a:gd name="connsiteY6" fmla="*/ 483577 h 1725434"/>
              <a:gd name="connsiteX0" fmla="*/ 0 w 9167446"/>
              <a:gd name="connsiteY0" fmla="*/ 483577 h 1725434"/>
              <a:gd name="connsiteX1" fmla="*/ 2397370 w 9167446"/>
              <a:gd name="connsiteY1" fmla="*/ 696734 h 1725434"/>
              <a:gd name="connsiteX2" fmla="*/ 8015653 w 9167446"/>
              <a:gd name="connsiteY2" fmla="*/ 0 h 1725434"/>
              <a:gd name="connsiteX3" fmla="*/ 9158654 w 9167446"/>
              <a:gd name="connsiteY3" fmla="*/ 151611 h 1725434"/>
              <a:gd name="connsiteX4" fmla="*/ 9167446 w 9167446"/>
              <a:gd name="connsiteY4" fmla="*/ 1725434 h 1725434"/>
              <a:gd name="connsiteX5" fmla="*/ 0 w 9167446"/>
              <a:gd name="connsiteY5" fmla="*/ 1725434 h 1725434"/>
              <a:gd name="connsiteX6" fmla="*/ 0 w 9167446"/>
              <a:gd name="connsiteY6" fmla="*/ 483577 h 1725434"/>
              <a:gd name="connsiteX0" fmla="*/ 0 w 9167446"/>
              <a:gd name="connsiteY0" fmla="*/ 1028700 h 2270557"/>
              <a:gd name="connsiteX1" fmla="*/ 2397370 w 9167446"/>
              <a:gd name="connsiteY1" fmla="*/ 1241857 h 2270557"/>
              <a:gd name="connsiteX2" fmla="*/ 6828691 w 9167446"/>
              <a:gd name="connsiteY2" fmla="*/ 0 h 2270557"/>
              <a:gd name="connsiteX3" fmla="*/ 9158654 w 9167446"/>
              <a:gd name="connsiteY3" fmla="*/ 696734 h 2270557"/>
              <a:gd name="connsiteX4" fmla="*/ 9167446 w 9167446"/>
              <a:gd name="connsiteY4" fmla="*/ 2270557 h 2270557"/>
              <a:gd name="connsiteX5" fmla="*/ 0 w 9167446"/>
              <a:gd name="connsiteY5" fmla="*/ 2270557 h 2270557"/>
              <a:gd name="connsiteX6" fmla="*/ 0 w 9167446"/>
              <a:gd name="connsiteY6" fmla="*/ 1028700 h 2270557"/>
              <a:gd name="connsiteX0" fmla="*/ 0 w 9167446"/>
              <a:gd name="connsiteY0" fmla="*/ 1056341 h 2298198"/>
              <a:gd name="connsiteX1" fmla="*/ 2397370 w 9167446"/>
              <a:gd name="connsiteY1" fmla="*/ 1269498 h 2298198"/>
              <a:gd name="connsiteX2" fmla="*/ 6828691 w 9167446"/>
              <a:gd name="connsiteY2" fmla="*/ 27641 h 2298198"/>
              <a:gd name="connsiteX3" fmla="*/ 9158654 w 9167446"/>
              <a:gd name="connsiteY3" fmla="*/ 724375 h 2298198"/>
              <a:gd name="connsiteX4" fmla="*/ 9167446 w 9167446"/>
              <a:gd name="connsiteY4" fmla="*/ 2298198 h 2298198"/>
              <a:gd name="connsiteX5" fmla="*/ 0 w 9167446"/>
              <a:gd name="connsiteY5" fmla="*/ 2298198 h 2298198"/>
              <a:gd name="connsiteX6" fmla="*/ 0 w 9167446"/>
              <a:gd name="connsiteY6" fmla="*/ 1056341 h 2298198"/>
              <a:gd name="connsiteX0" fmla="*/ 0 w 9167446"/>
              <a:gd name="connsiteY0" fmla="*/ 1048762 h 2290619"/>
              <a:gd name="connsiteX1" fmla="*/ 2397370 w 9167446"/>
              <a:gd name="connsiteY1" fmla="*/ 1261919 h 2290619"/>
              <a:gd name="connsiteX2" fmla="*/ 6828691 w 9167446"/>
              <a:gd name="connsiteY2" fmla="*/ 20062 h 2290619"/>
              <a:gd name="connsiteX3" fmla="*/ 9158654 w 9167446"/>
              <a:gd name="connsiteY3" fmla="*/ 716796 h 2290619"/>
              <a:gd name="connsiteX4" fmla="*/ 9167446 w 9167446"/>
              <a:gd name="connsiteY4" fmla="*/ 2290619 h 2290619"/>
              <a:gd name="connsiteX5" fmla="*/ 0 w 9167446"/>
              <a:gd name="connsiteY5" fmla="*/ 2290619 h 2290619"/>
              <a:gd name="connsiteX6" fmla="*/ 0 w 9167446"/>
              <a:gd name="connsiteY6" fmla="*/ 1048762 h 2290619"/>
              <a:gd name="connsiteX0" fmla="*/ 0 w 9176628"/>
              <a:gd name="connsiteY0" fmla="*/ 1045393 h 2287250"/>
              <a:gd name="connsiteX1" fmla="*/ 2397370 w 9176628"/>
              <a:gd name="connsiteY1" fmla="*/ 1258550 h 2287250"/>
              <a:gd name="connsiteX2" fmla="*/ 6828691 w 9176628"/>
              <a:gd name="connsiteY2" fmla="*/ 16693 h 2287250"/>
              <a:gd name="connsiteX3" fmla="*/ 9176239 w 9176628"/>
              <a:gd name="connsiteY3" fmla="*/ 599127 h 2287250"/>
              <a:gd name="connsiteX4" fmla="*/ 9167446 w 9176628"/>
              <a:gd name="connsiteY4" fmla="*/ 2287250 h 2287250"/>
              <a:gd name="connsiteX5" fmla="*/ 0 w 9176628"/>
              <a:gd name="connsiteY5" fmla="*/ 2287250 h 2287250"/>
              <a:gd name="connsiteX6" fmla="*/ 0 w 9176628"/>
              <a:gd name="connsiteY6" fmla="*/ 1045393 h 2287250"/>
              <a:gd name="connsiteX0" fmla="*/ 0 w 9176628"/>
              <a:gd name="connsiteY0" fmla="*/ 1045393 h 2287250"/>
              <a:gd name="connsiteX1" fmla="*/ 2397370 w 9176628"/>
              <a:gd name="connsiteY1" fmla="*/ 1258550 h 2287250"/>
              <a:gd name="connsiteX2" fmla="*/ 6828691 w 9176628"/>
              <a:gd name="connsiteY2" fmla="*/ 16693 h 2287250"/>
              <a:gd name="connsiteX3" fmla="*/ 9176239 w 9176628"/>
              <a:gd name="connsiteY3" fmla="*/ 599127 h 2287250"/>
              <a:gd name="connsiteX4" fmla="*/ 9167446 w 9176628"/>
              <a:gd name="connsiteY4" fmla="*/ 2287250 h 2287250"/>
              <a:gd name="connsiteX5" fmla="*/ 0 w 9176628"/>
              <a:gd name="connsiteY5" fmla="*/ 2287250 h 2287250"/>
              <a:gd name="connsiteX6" fmla="*/ 0 w 9176628"/>
              <a:gd name="connsiteY6" fmla="*/ 1045393 h 2287250"/>
              <a:gd name="connsiteX0" fmla="*/ 0 w 9176628"/>
              <a:gd name="connsiteY0" fmla="*/ 1062167 h 2304024"/>
              <a:gd name="connsiteX1" fmla="*/ 2397370 w 9176628"/>
              <a:gd name="connsiteY1" fmla="*/ 1275324 h 2304024"/>
              <a:gd name="connsiteX2" fmla="*/ 6828691 w 9176628"/>
              <a:gd name="connsiteY2" fmla="*/ 33467 h 2304024"/>
              <a:gd name="connsiteX3" fmla="*/ 9176239 w 9176628"/>
              <a:gd name="connsiteY3" fmla="*/ 615901 h 2304024"/>
              <a:gd name="connsiteX4" fmla="*/ 9167446 w 9176628"/>
              <a:gd name="connsiteY4" fmla="*/ 2304024 h 2304024"/>
              <a:gd name="connsiteX5" fmla="*/ 0 w 9176628"/>
              <a:gd name="connsiteY5" fmla="*/ 2304024 h 2304024"/>
              <a:gd name="connsiteX6" fmla="*/ 0 w 9176628"/>
              <a:gd name="connsiteY6" fmla="*/ 1062167 h 2304024"/>
              <a:gd name="connsiteX0" fmla="*/ 0 w 9176628"/>
              <a:gd name="connsiteY0" fmla="*/ 1059927 h 2301784"/>
              <a:gd name="connsiteX1" fmla="*/ 2476501 w 9176628"/>
              <a:gd name="connsiteY1" fmla="*/ 1237914 h 2301784"/>
              <a:gd name="connsiteX2" fmla="*/ 6828691 w 9176628"/>
              <a:gd name="connsiteY2" fmla="*/ 31227 h 2301784"/>
              <a:gd name="connsiteX3" fmla="*/ 9176239 w 9176628"/>
              <a:gd name="connsiteY3" fmla="*/ 613661 h 2301784"/>
              <a:gd name="connsiteX4" fmla="*/ 9167446 w 9176628"/>
              <a:gd name="connsiteY4" fmla="*/ 2301784 h 2301784"/>
              <a:gd name="connsiteX5" fmla="*/ 0 w 9176628"/>
              <a:gd name="connsiteY5" fmla="*/ 2301784 h 2301784"/>
              <a:gd name="connsiteX6" fmla="*/ 0 w 9176628"/>
              <a:gd name="connsiteY6" fmla="*/ 1059927 h 2301784"/>
              <a:gd name="connsiteX0" fmla="*/ 0 w 9176628"/>
              <a:gd name="connsiteY0" fmla="*/ 1059927 h 2301784"/>
              <a:gd name="connsiteX1" fmla="*/ 2476501 w 9176628"/>
              <a:gd name="connsiteY1" fmla="*/ 1237914 h 2301784"/>
              <a:gd name="connsiteX2" fmla="*/ 6828691 w 9176628"/>
              <a:gd name="connsiteY2" fmla="*/ 31227 h 2301784"/>
              <a:gd name="connsiteX3" fmla="*/ 9176239 w 9176628"/>
              <a:gd name="connsiteY3" fmla="*/ 613661 h 2301784"/>
              <a:gd name="connsiteX4" fmla="*/ 9167446 w 9176628"/>
              <a:gd name="connsiteY4" fmla="*/ 2301784 h 2301784"/>
              <a:gd name="connsiteX5" fmla="*/ 0 w 9176628"/>
              <a:gd name="connsiteY5" fmla="*/ 2301784 h 2301784"/>
              <a:gd name="connsiteX6" fmla="*/ 0 w 9176628"/>
              <a:gd name="connsiteY6" fmla="*/ 1059927 h 2301784"/>
              <a:gd name="connsiteX0" fmla="*/ 0 w 9176628"/>
              <a:gd name="connsiteY0" fmla="*/ 1075819 h 2317676"/>
              <a:gd name="connsiteX1" fmla="*/ 2476501 w 9176628"/>
              <a:gd name="connsiteY1" fmla="*/ 1253806 h 2317676"/>
              <a:gd name="connsiteX2" fmla="*/ 6916614 w 9176628"/>
              <a:gd name="connsiteY2" fmla="*/ 29534 h 2317676"/>
              <a:gd name="connsiteX3" fmla="*/ 9176239 w 9176628"/>
              <a:gd name="connsiteY3" fmla="*/ 629553 h 2317676"/>
              <a:gd name="connsiteX4" fmla="*/ 9167446 w 9176628"/>
              <a:gd name="connsiteY4" fmla="*/ 2317676 h 2317676"/>
              <a:gd name="connsiteX5" fmla="*/ 0 w 9176628"/>
              <a:gd name="connsiteY5" fmla="*/ 2317676 h 2317676"/>
              <a:gd name="connsiteX6" fmla="*/ 0 w 9176628"/>
              <a:gd name="connsiteY6" fmla="*/ 1075819 h 2317676"/>
              <a:gd name="connsiteX0" fmla="*/ 0 w 9176628"/>
              <a:gd name="connsiteY0" fmla="*/ 1075819 h 2317676"/>
              <a:gd name="connsiteX1" fmla="*/ 2476501 w 9176628"/>
              <a:gd name="connsiteY1" fmla="*/ 1253806 h 2317676"/>
              <a:gd name="connsiteX2" fmla="*/ 6863860 w 9176628"/>
              <a:gd name="connsiteY2" fmla="*/ 29534 h 2317676"/>
              <a:gd name="connsiteX3" fmla="*/ 9176239 w 9176628"/>
              <a:gd name="connsiteY3" fmla="*/ 629553 h 2317676"/>
              <a:gd name="connsiteX4" fmla="*/ 9167446 w 9176628"/>
              <a:gd name="connsiteY4" fmla="*/ 2317676 h 2317676"/>
              <a:gd name="connsiteX5" fmla="*/ 0 w 9176628"/>
              <a:gd name="connsiteY5" fmla="*/ 2317676 h 2317676"/>
              <a:gd name="connsiteX6" fmla="*/ 0 w 9176628"/>
              <a:gd name="connsiteY6" fmla="*/ 1075819 h 2317676"/>
              <a:gd name="connsiteX0" fmla="*/ 0 w 9176628"/>
              <a:gd name="connsiteY0" fmla="*/ 1075819 h 2317676"/>
              <a:gd name="connsiteX1" fmla="*/ 2476501 w 9176628"/>
              <a:gd name="connsiteY1" fmla="*/ 1253806 h 2317676"/>
              <a:gd name="connsiteX2" fmla="*/ 6863860 w 9176628"/>
              <a:gd name="connsiteY2" fmla="*/ 29534 h 2317676"/>
              <a:gd name="connsiteX3" fmla="*/ 9176239 w 9176628"/>
              <a:gd name="connsiteY3" fmla="*/ 629553 h 2317676"/>
              <a:gd name="connsiteX4" fmla="*/ 9167446 w 9176628"/>
              <a:gd name="connsiteY4" fmla="*/ 2317676 h 2317676"/>
              <a:gd name="connsiteX5" fmla="*/ 0 w 9176628"/>
              <a:gd name="connsiteY5" fmla="*/ 2317676 h 2317676"/>
              <a:gd name="connsiteX6" fmla="*/ 0 w 9176628"/>
              <a:gd name="connsiteY6" fmla="*/ 1075819 h 231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6628" h="2317676">
                <a:moveTo>
                  <a:pt x="0" y="1075819"/>
                </a:moveTo>
                <a:cubicBezTo>
                  <a:pt x="532911" y="1336658"/>
                  <a:pt x="1332524" y="1428187"/>
                  <a:pt x="2476501" y="1253806"/>
                </a:cubicBezTo>
                <a:cubicBezTo>
                  <a:pt x="3620478" y="1079425"/>
                  <a:pt x="5747237" y="133576"/>
                  <a:pt x="6863860" y="29534"/>
                </a:cubicBezTo>
                <a:cubicBezTo>
                  <a:pt x="7980483" y="-74508"/>
                  <a:pt x="8733693" y="89577"/>
                  <a:pt x="9176239" y="629553"/>
                </a:cubicBezTo>
                <a:cubicBezTo>
                  <a:pt x="9179170" y="1154161"/>
                  <a:pt x="9164515" y="1793068"/>
                  <a:pt x="9167446" y="2317676"/>
                </a:cubicBezTo>
                <a:lnTo>
                  <a:pt x="0" y="2317676"/>
                </a:lnTo>
                <a:lnTo>
                  <a:pt x="0" y="1075819"/>
                </a:lnTo>
                <a:close/>
              </a:path>
            </a:pathLst>
          </a:custGeom>
          <a:solidFill>
            <a:srgbClr val="FFFFFF"/>
          </a:solidFill>
          <a:ln w="12700"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Humanst521 BT" pitchFamily="34" charset="0"/>
            </a:endParaRPr>
          </a:p>
        </p:txBody>
      </p:sp>
      <p:sp>
        <p:nvSpPr>
          <p:cNvPr id="2" name="Title 1"/>
          <p:cNvSpPr>
            <a:spLocks noGrp="1"/>
          </p:cNvSpPr>
          <p:nvPr>
            <p:ph type="title"/>
          </p:nvPr>
        </p:nvSpPr>
        <p:spPr>
          <a:xfrm>
            <a:off x="508000" y="304800"/>
            <a:ext cx="11176000" cy="685800"/>
          </a:xfrm>
        </p:spPr>
        <p:txBody>
          <a:bodyPr/>
          <a:lstStyle>
            <a:lvl1pPr algn="ctr">
              <a:defRPr b="0"/>
            </a:lvl1pPr>
          </a:lstStyle>
          <a:p>
            <a:r>
              <a:rPr lang="en-US" smtClean="0"/>
              <a:t>Click to edit Master title style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61" y="4508312"/>
            <a:ext cx="12273344" cy="1511488"/>
          </a:xfrm>
          <a:prstGeom prst="rect">
            <a:avLst/>
          </a:prstGeom>
        </p:spPr>
      </p:pic>
    </p:spTree>
    <p:extLst>
      <p:ext uri="{BB962C8B-B14F-4D97-AF65-F5344CB8AC3E}">
        <p14:creationId xmlns:p14="http://schemas.microsoft.com/office/powerpoint/2010/main" val="15637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1" y="6248401"/>
            <a:ext cx="389255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sz="3200">
                <a:solidFill>
                  <a:schemeClr val="tx1"/>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508000" y="1487487"/>
            <a:ext cx="11176000" cy="5029200"/>
          </a:xfrm>
        </p:spPr>
        <p:txBody>
          <a:bodyPr/>
          <a:lstStyle/>
          <a:p>
            <a:r>
              <a:rPr lang="en-US" smtClean="0"/>
              <a:t>Click icon to add table</a:t>
            </a:r>
            <a:endParaRPr lang="en-US"/>
          </a:p>
        </p:txBody>
      </p:sp>
    </p:spTree>
    <p:extLst>
      <p:ext uri="{BB962C8B-B14F-4D97-AF65-F5344CB8AC3E}">
        <p14:creationId xmlns:p14="http://schemas.microsoft.com/office/powerpoint/2010/main" val="360212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7669" y="0"/>
            <a:ext cx="12192000" cy="6858000"/>
          </a:xfrm>
          <a:prstGeom prst="rect">
            <a:avLst/>
          </a:prstGeom>
          <a:gradFill flip="none" rotWithShape="1">
            <a:gsLst>
              <a:gs pos="30000">
                <a:srgbClr val="DCEFFE"/>
              </a:gs>
              <a:gs pos="75000">
                <a:srgbClr val="B1D7FB"/>
              </a:gs>
              <a:gs pos="100000">
                <a:schemeClr val="bg1">
                  <a:lumMod val="90000"/>
                  <a:lumOff val="10000"/>
                </a:schemeClr>
              </a:gs>
            </a:gsLst>
            <a:path path="circle">
              <a:fillToRect l="100000" t="100000"/>
            </a:path>
            <a:tileRect r="-100000" b="-100000"/>
          </a:gradFill>
          <a:ln w="9525" cap="flat" cmpd="sng" algn="ctr">
            <a:solidFill>
              <a:schemeClr val="bg2"/>
            </a:solidFill>
            <a:prstDash val="solid"/>
            <a:round/>
            <a:headEnd type="none" w="med" len="med"/>
            <a:tailEnd type="none" w="med" len="med"/>
          </a:ln>
          <a:effectLst/>
        </p:spPr>
        <p:txBody>
          <a:bodyPr lIns="68580" tIns="34290" rIns="68580" bIns="34290" anchor="b"/>
          <a:lstStyle/>
          <a:p>
            <a:pPr defTabSz="685800" eaLnBrk="1" hangingPunct="1">
              <a:defRPr/>
            </a:pPr>
            <a:endParaRPr lang="en-US" sz="2100"/>
          </a:p>
        </p:txBody>
      </p:sp>
      <p:sp>
        <p:nvSpPr>
          <p:cNvPr id="1026" name="Rectangle 2"/>
          <p:cNvSpPr>
            <a:spLocks noGrp="1" noChangeArrowheads="1"/>
          </p:cNvSpPr>
          <p:nvPr>
            <p:ph type="title"/>
          </p:nvPr>
        </p:nvSpPr>
        <p:spPr bwMode="auto">
          <a:xfrm>
            <a:off x="508000" y="304800"/>
            <a:ext cx="1117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30" name="Rectangle 3"/>
          <p:cNvSpPr>
            <a:spLocks noGrp="1" noChangeArrowheads="1"/>
          </p:cNvSpPr>
          <p:nvPr>
            <p:ph type="body" idx="1"/>
          </p:nvPr>
        </p:nvSpPr>
        <p:spPr bwMode="auto">
          <a:xfrm>
            <a:off x="508000" y="1600200"/>
            <a:ext cx="11176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a:t>
            </a:r>
          </a:p>
          <a:p>
            <a:pPr lvl="2"/>
            <a:endParaRPr lang="en-US" altLang="en-US" smtClean="0"/>
          </a:p>
        </p:txBody>
      </p:sp>
      <p:sp>
        <p:nvSpPr>
          <p:cNvPr id="6" name="Text Box 7"/>
          <p:cNvSpPr txBox="1">
            <a:spLocks noChangeArrowheads="1"/>
          </p:cNvSpPr>
          <p:nvPr userDrawn="1"/>
        </p:nvSpPr>
        <p:spPr bwMode="auto">
          <a:xfrm>
            <a:off x="10780178" y="6481249"/>
            <a:ext cx="835473" cy="276999"/>
          </a:xfrm>
          <a:prstGeom prst="rect">
            <a:avLst/>
          </a:prstGeom>
          <a:noFill/>
          <a:ln w="9525">
            <a:noFill/>
            <a:miter lim="800000"/>
            <a:headEnd/>
            <a:tailEnd/>
          </a:ln>
          <a:effectLst/>
        </p:spPr>
        <p:txBody>
          <a:bodyPr wrap="square" lIns="45720" rIns="45720" anchor="b">
            <a:spAutoFit/>
          </a:bodyPr>
          <a:lstStyle/>
          <a:p>
            <a:pPr algn="ctr">
              <a:spcBef>
                <a:spcPct val="50000"/>
              </a:spcBef>
              <a:defRPr/>
            </a:pPr>
            <a:fld id="{4D55B962-EBD0-400E-9C60-051E658E8A06}" type="slidenum">
              <a:rPr lang="en-US" sz="1200" smtClean="0">
                <a:solidFill>
                  <a:schemeClr val="bg1">
                    <a:lumMod val="50000"/>
                  </a:schemeClr>
                </a:solidFill>
                <a:latin typeface="Palatino Linotype" pitchFamily="18" charset="0"/>
                <a:cs typeface="Arial" pitchFamily="34" charset="0"/>
              </a:rPr>
              <a:pPr algn="ctr">
                <a:spcBef>
                  <a:spcPct val="50000"/>
                </a:spcBef>
                <a:defRPr/>
              </a:pPr>
              <a:t>‹#›</a:t>
            </a:fld>
            <a:endParaRPr lang="en-US" sz="1200" dirty="0">
              <a:solidFill>
                <a:schemeClr val="bg1">
                  <a:lumMod val="50000"/>
                </a:schemeClr>
              </a:solidFill>
              <a:latin typeface="Palatino Linotype" pitchFamily="18" charset="0"/>
              <a:cs typeface="Arial" pitchFamily="34" charset="0"/>
            </a:endParaRPr>
          </a:p>
        </p:txBody>
      </p:sp>
    </p:spTree>
    <p:extLst>
      <p:ext uri="{BB962C8B-B14F-4D97-AF65-F5344CB8AC3E}">
        <p14:creationId xmlns:p14="http://schemas.microsoft.com/office/powerpoint/2010/main" val="104708783"/>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030" r:id="rId20"/>
    <p:sldLayoutId id="214748403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200" kern="1200" spc="-5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Segoe UI Semibold" panose="020B0702040204020203" pitchFamily="34" charset="0"/>
        </a:defRPr>
      </a:lvl2pPr>
      <a:lvl3pPr algn="l" rtl="0" eaLnBrk="1" fontAlgn="base" hangingPunct="1">
        <a:spcBef>
          <a:spcPct val="0"/>
        </a:spcBef>
        <a:spcAft>
          <a:spcPct val="0"/>
        </a:spcAft>
        <a:defRPr sz="3200">
          <a:solidFill>
            <a:schemeClr val="tx1"/>
          </a:solidFill>
          <a:latin typeface="Segoe UI Semibold" panose="020B0702040204020203" pitchFamily="34" charset="0"/>
        </a:defRPr>
      </a:lvl3pPr>
      <a:lvl4pPr algn="l" rtl="0" eaLnBrk="1" fontAlgn="base" hangingPunct="1">
        <a:spcBef>
          <a:spcPct val="0"/>
        </a:spcBef>
        <a:spcAft>
          <a:spcPct val="0"/>
        </a:spcAft>
        <a:defRPr sz="3200">
          <a:solidFill>
            <a:schemeClr val="tx1"/>
          </a:solidFill>
          <a:latin typeface="Segoe UI Semibold" panose="020B0702040204020203" pitchFamily="34" charset="0"/>
        </a:defRPr>
      </a:lvl4pPr>
      <a:lvl5pPr algn="l" rtl="0" eaLnBrk="1" fontAlgn="base" hangingPunct="1">
        <a:spcBef>
          <a:spcPct val="0"/>
        </a:spcBef>
        <a:spcAft>
          <a:spcPct val="0"/>
        </a:spcAft>
        <a:defRPr sz="3200">
          <a:solidFill>
            <a:schemeClr val="tx1"/>
          </a:solidFill>
          <a:latin typeface="Segoe UI Semibold" panose="020B0702040204020203" pitchFamily="34" charset="0"/>
        </a:defRPr>
      </a:lvl5pPr>
      <a:lvl6pPr marL="457200" algn="l" rtl="0" eaLnBrk="1" fontAlgn="base" hangingPunct="1">
        <a:spcBef>
          <a:spcPct val="0"/>
        </a:spcBef>
        <a:spcAft>
          <a:spcPct val="0"/>
        </a:spcAft>
        <a:defRPr sz="3600" b="1">
          <a:solidFill>
            <a:schemeClr val="tx2"/>
          </a:solidFill>
          <a:latin typeface="Verdana" panose="020B0604030504040204" pitchFamily="34" charset="0"/>
        </a:defRPr>
      </a:lvl6pPr>
      <a:lvl7pPr marL="914400" algn="l" rtl="0" eaLnBrk="1" fontAlgn="base" hangingPunct="1">
        <a:spcBef>
          <a:spcPct val="0"/>
        </a:spcBef>
        <a:spcAft>
          <a:spcPct val="0"/>
        </a:spcAft>
        <a:defRPr sz="3600" b="1">
          <a:solidFill>
            <a:schemeClr val="tx2"/>
          </a:solidFill>
          <a:latin typeface="Verdana" panose="020B0604030504040204" pitchFamily="34" charset="0"/>
        </a:defRPr>
      </a:lvl7pPr>
      <a:lvl8pPr marL="1371600" algn="l" rtl="0" eaLnBrk="1" fontAlgn="base" hangingPunct="1">
        <a:spcBef>
          <a:spcPct val="0"/>
        </a:spcBef>
        <a:spcAft>
          <a:spcPct val="0"/>
        </a:spcAft>
        <a:defRPr sz="3600" b="1">
          <a:solidFill>
            <a:schemeClr val="tx2"/>
          </a:solidFill>
          <a:latin typeface="Verdana" panose="020B0604030504040204" pitchFamily="34" charset="0"/>
        </a:defRPr>
      </a:lvl8pPr>
      <a:lvl9pPr marL="1828800" algn="l" rtl="0" eaLnBrk="1" fontAlgn="base" hangingPunct="1">
        <a:spcBef>
          <a:spcPct val="0"/>
        </a:spcBef>
        <a:spcAft>
          <a:spcPct val="0"/>
        </a:spcAft>
        <a:defRPr sz="3600" b="1">
          <a:solidFill>
            <a:schemeClr val="tx2"/>
          </a:solidFill>
          <a:latin typeface="Verdana" panose="020B0604030504040204" pitchFamily="34" charset="0"/>
        </a:defRPr>
      </a:lvl9pPr>
    </p:titleStyle>
    <p:bodyStyle>
      <a:lvl1pPr marL="228600" indent="-228600" algn="l" rtl="0" eaLnBrk="1" fontAlgn="base" hangingPunct="1">
        <a:lnSpc>
          <a:spcPct val="95000"/>
        </a:lnSpc>
        <a:spcBef>
          <a:spcPts val="1800"/>
        </a:spcBef>
        <a:spcAft>
          <a:spcPct val="0"/>
        </a:spcAft>
        <a:buClr>
          <a:schemeClr val="tx1"/>
        </a:buClr>
        <a:buSzPct val="90000"/>
        <a:buFont typeface="Arial" panose="020B0604020202020204" pitchFamily="34" charset="0"/>
        <a:buChar char="•"/>
        <a:defRPr sz="2600" kern="1200">
          <a:solidFill>
            <a:srgbClr val="181717"/>
          </a:solidFill>
          <a:latin typeface="Segoe UI" panose="020B0502040204020203" pitchFamily="34" charset="0"/>
          <a:ea typeface="+mn-ea"/>
          <a:cs typeface="Segoe UI" panose="020B0502040204020203" pitchFamily="34" charset="0"/>
        </a:defRPr>
      </a:lvl1pPr>
      <a:lvl2pPr marL="685800" indent="-280988" algn="l" rtl="0" eaLnBrk="1" fontAlgn="base" hangingPunct="1">
        <a:lnSpc>
          <a:spcPct val="95000"/>
        </a:lnSpc>
        <a:spcBef>
          <a:spcPts val="1200"/>
        </a:spcBef>
        <a:spcAft>
          <a:spcPct val="0"/>
        </a:spcAft>
        <a:buClr>
          <a:schemeClr val="tx2"/>
        </a:buClr>
        <a:buSzPct val="100000"/>
        <a:buFont typeface="Segoe UI" panose="020B0502040204020203" pitchFamily="34" charset="0"/>
        <a:buChar char="−"/>
        <a:defRPr sz="2400" kern="1200">
          <a:solidFill>
            <a:srgbClr val="181717"/>
          </a:solidFill>
          <a:latin typeface="Segoe UI" panose="020B0502040204020203" pitchFamily="34" charset="0"/>
          <a:ea typeface="+mn-ea"/>
          <a:cs typeface="Segoe UI" panose="020B0502040204020203" pitchFamily="34" charset="0"/>
        </a:defRPr>
      </a:lvl2pPr>
      <a:lvl3pPr marL="1090613" indent="-228600" algn="l" rtl="0" eaLnBrk="1" fontAlgn="base" hangingPunct="1">
        <a:lnSpc>
          <a:spcPct val="95000"/>
        </a:lnSpc>
        <a:spcBef>
          <a:spcPts val="800"/>
        </a:spcBef>
        <a:spcAft>
          <a:spcPct val="0"/>
        </a:spcAft>
        <a:buClr>
          <a:schemeClr val="tx2"/>
        </a:buClr>
        <a:buSzPct val="90000"/>
        <a:buFont typeface="Wingdings" panose="05000000000000000000" pitchFamily="2" charset="2"/>
        <a:buChar char="§"/>
        <a:defRPr sz="2200" kern="1200">
          <a:solidFill>
            <a:srgbClr val="181717"/>
          </a:solidFill>
          <a:latin typeface="Segoe UI" panose="020B0502040204020203" pitchFamily="34" charset="0"/>
          <a:ea typeface="+mn-ea"/>
          <a:cs typeface="Segoe UI" panose="020B0502040204020203" pitchFamily="34" charset="0"/>
        </a:defRPr>
      </a:lvl3pPr>
      <a:lvl4pPr marL="2516188" indent="-412750" algn="l" rtl="0" eaLnBrk="1" fontAlgn="base" hangingPunct="1">
        <a:spcBef>
          <a:spcPct val="20000"/>
        </a:spcBef>
        <a:spcAft>
          <a:spcPct val="0"/>
        </a:spcAft>
        <a:buClr>
          <a:schemeClr val="folHlink"/>
        </a:buClr>
        <a:buChar char="–"/>
        <a:defRPr sz="2000" kern="1200">
          <a:solidFill>
            <a:schemeClr val="tx1"/>
          </a:solidFill>
          <a:latin typeface="Tahoma" panose="020B0604030504040204" pitchFamily="34" charset="0"/>
          <a:ea typeface="+mn-ea"/>
          <a:cs typeface="Segoe UI" panose="020B0502040204020203" pitchFamily="34" charset="0"/>
        </a:defRPr>
      </a:lvl4pPr>
      <a:lvl5pPr marL="3043238" indent="-412750" algn="l" rtl="0" eaLnBrk="1" fontAlgn="base" hangingPunct="1">
        <a:spcBef>
          <a:spcPct val="20000"/>
        </a:spcBef>
        <a:spcAft>
          <a:spcPct val="0"/>
        </a:spcAft>
        <a:buClr>
          <a:schemeClr val="accent1"/>
        </a:buClr>
        <a:buChar char="»"/>
        <a:defRPr sz="2000" kern="1200">
          <a:solidFill>
            <a:schemeClr val="tx1"/>
          </a:solidFill>
          <a:latin typeface="Tahoma" panose="020B060403050404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sz="4000" b="0" spc="0" dirty="0">
                <a:latin typeface="Century Gothic" panose="020B0502020202020204" pitchFamily="34" charset="0"/>
              </a:rPr>
              <a:t>Water </a:t>
            </a:r>
            <a:r>
              <a:rPr lang="en-US" sz="4000" b="0" spc="0" dirty="0" smtClean="0">
                <a:latin typeface="Century Gothic" panose="020B0502020202020204" pitchFamily="34" charset="0"/>
              </a:rPr>
              <a:t>Rate Modification – Public Hearing</a:t>
            </a:r>
            <a:endParaRPr lang="en-US" sz="3600" dirty="0"/>
          </a:p>
        </p:txBody>
      </p:sp>
      <p:sp>
        <p:nvSpPr>
          <p:cNvPr id="2" name="Subtitle 1"/>
          <p:cNvSpPr>
            <a:spLocks noGrp="1"/>
          </p:cNvSpPr>
          <p:nvPr>
            <p:ph type="subTitle" sz="quarter" idx="1"/>
          </p:nvPr>
        </p:nvSpPr>
        <p:spPr/>
        <p:txBody>
          <a:bodyPr/>
          <a:lstStyle/>
          <a:p>
            <a:r>
              <a:rPr lang="en-US" spc="0" dirty="0" smtClean="0">
                <a:latin typeface="Century Gothic" panose="020B0502020202020204" pitchFamily="34" charset="0"/>
              </a:rPr>
              <a:t>November 7, 2017</a:t>
            </a:r>
            <a:endParaRPr lang="en-US" b="0" spc="0" dirty="0">
              <a:latin typeface="Century Gothic" panose="020B0502020202020204" pitchFamily="34" charset="0"/>
            </a:endParaRPr>
          </a:p>
        </p:txBody>
      </p:sp>
      <p:sp>
        <p:nvSpPr>
          <p:cNvPr id="3" name="Rectangle 3"/>
          <p:cNvSpPr txBox="1">
            <a:spLocks noChangeArrowheads="1"/>
          </p:cNvSpPr>
          <p:nvPr/>
        </p:nvSpPr>
        <p:spPr bwMode="auto">
          <a:xfrm>
            <a:off x="1699845" y="4152901"/>
            <a:ext cx="9176701" cy="1052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95000"/>
              </a:lnSpc>
              <a:spcBef>
                <a:spcPts val="1200"/>
              </a:spcBef>
              <a:spcAft>
                <a:spcPct val="0"/>
              </a:spcAft>
              <a:buClr>
                <a:srgbClr val="3366FF"/>
              </a:buClr>
              <a:buSzPct val="100000"/>
              <a:buFont typeface="Wingdings" pitchFamily="2" charset="2"/>
              <a:buNone/>
              <a:defRPr sz="2000" b="1" spc="600" baseline="0">
                <a:solidFill>
                  <a:schemeClr val="bg1"/>
                </a:solidFill>
                <a:latin typeface="Swis721 Cn BT" panose="020B0506020202030204" pitchFamily="34" charset="0"/>
                <a:ea typeface="+mn-ea"/>
                <a:cs typeface="Arial" pitchFamily="34" charset="0"/>
              </a:defRPr>
            </a:lvl1pPr>
            <a:lvl2pPr marL="685800" indent="-285750" algn="l" rtl="0" eaLnBrk="1" fontAlgn="base" hangingPunct="1">
              <a:lnSpc>
                <a:spcPct val="95000"/>
              </a:lnSpc>
              <a:spcBef>
                <a:spcPts val="800"/>
              </a:spcBef>
              <a:spcAft>
                <a:spcPct val="0"/>
              </a:spcAft>
              <a:buClr>
                <a:srgbClr val="0070C0"/>
              </a:buClr>
              <a:buSzPct val="100000"/>
              <a:buFont typeface="Arial" pitchFamily="34" charset="0"/>
              <a:buChar char="–"/>
              <a:tabLst/>
              <a:defRPr sz="2400">
                <a:solidFill>
                  <a:schemeClr val="tx1"/>
                </a:solidFill>
                <a:latin typeface="Arial" pitchFamily="34" charset="0"/>
                <a:cs typeface="Arial" pitchFamily="34" charset="0"/>
              </a:defRPr>
            </a:lvl2pPr>
            <a:lvl3pPr marL="1200150" indent="-228600" algn="l" rtl="0" eaLnBrk="1" fontAlgn="base" hangingPunct="1">
              <a:lnSpc>
                <a:spcPct val="95000"/>
              </a:lnSpc>
              <a:spcBef>
                <a:spcPts val="600"/>
              </a:spcBef>
              <a:spcAft>
                <a:spcPct val="0"/>
              </a:spcAft>
              <a:buClr>
                <a:srgbClr val="0747A5"/>
              </a:buClr>
              <a:buSzPct val="100000"/>
              <a:buChar char="•"/>
              <a:defRPr sz="2200">
                <a:solidFill>
                  <a:schemeClr val="tx1"/>
                </a:solidFill>
                <a:latin typeface="Arial" pitchFamily="34" charset="0"/>
                <a:cs typeface="Arial" pitchFamily="34" charset="0"/>
              </a:defRPr>
            </a:lvl3pPr>
            <a:lvl4pPr marL="2516188" indent="-412750" algn="l" rtl="0" eaLnBrk="1" fontAlgn="base" hangingPunct="1">
              <a:spcBef>
                <a:spcPct val="20000"/>
              </a:spcBef>
              <a:spcAft>
                <a:spcPct val="0"/>
              </a:spcAft>
              <a:buClr>
                <a:schemeClr val="folHlink"/>
              </a:buClr>
              <a:buChar char="–"/>
              <a:defRPr sz="2000">
                <a:solidFill>
                  <a:schemeClr val="tx1"/>
                </a:solidFill>
                <a:latin typeface="Tahoma" pitchFamily="34" charset="0"/>
                <a:cs typeface="Arial" charset="0"/>
              </a:defRPr>
            </a:lvl4pPr>
            <a:lvl5pPr marL="3043238" indent="-412750" algn="l" rtl="0" eaLnBrk="1" fontAlgn="base" hangingPunct="1">
              <a:spcBef>
                <a:spcPct val="20000"/>
              </a:spcBef>
              <a:spcAft>
                <a:spcPct val="0"/>
              </a:spcAft>
              <a:buClr>
                <a:schemeClr val="accent1"/>
              </a:buClr>
              <a:buChar char="»"/>
              <a:defRPr sz="2000">
                <a:solidFill>
                  <a:schemeClr val="tx1"/>
                </a:solidFill>
                <a:latin typeface="Tahoma" pitchFamily="34" charset="0"/>
                <a:cs typeface="Arial" charset="0"/>
              </a:defRPr>
            </a:lvl5pPr>
            <a:lvl6pPr marL="3500438" indent="-412750" algn="l" rtl="0" eaLnBrk="1" fontAlgn="base" hangingPunct="1">
              <a:spcBef>
                <a:spcPct val="20000"/>
              </a:spcBef>
              <a:spcAft>
                <a:spcPct val="0"/>
              </a:spcAft>
              <a:buClr>
                <a:schemeClr val="accent1"/>
              </a:buClr>
              <a:buChar char="»"/>
              <a:defRPr sz="2000">
                <a:solidFill>
                  <a:schemeClr val="tx1"/>
                </a:solidFill>
                <a:latin typeface="Tahoma" pitchFamily="34" charset="0"/>
              </a:defRPr>
            </a:lvl6pPr>
            <a:lvl7pPr marL="3957638" indent="-412750" algn="l" rtl="0" eaLnBrk="1" fontAlgn="base" hangingPunct="1">
              <a:spcBef>
                <a:spcPct val="20000"/>
              </a:spcBef>
              <a:spcAft>
                <a:spcPct val="0"/>
              </a:spcAft>
              <a:buClr>
                <a:schemeClr val="accent1"/>
              </a:buClr>
              <a:buChar char="»"/>
              <a:defRPr sz="2000">
                <a:solidFill>
                  <a:schemeClr val="tx1"/>
                </a:solidFill>
                <a:latin typeface="Tahoma" pitchFamily="34" charset="0"/>
              </a:defRPr>
            </a:lvl7pPr>
            <a:lvl8pPr marL="4414838" indent="-412750" algn="l" rtl="0" eaLnBrk="1" fontAlgn="base" hangingPunct="1">
              <a:spcBef>
                <a:spcPct val="20000"/>
              </a:spcBef>
              <a:spcAft>
                <a:spcPct val="0"/>
              </a:spcAft>
              <a:buClr>
                <a:schemeClr val="accent1"/>
              </a:buClr>
              <a:buChar char="»"/>
              <a:defRPr sz="2000">
                <a:solidFill>
                  <a:schemeClr val="tx1"/>
                </a:solidFill>
                <a:latin typeface="Tahoma" pitchFamily="34" charset="0"/>
              </a:defRPr>
            </a:lvl8pPr>
            <a:lvl9pPr marL="4872038" indent="-412750" algn="l" rtl="0" eaLnBrk="1" fontAlgn="base" hangingPunct="1">
              <a:spcBef>
                <a:spcPct val="20000"/>
              </a:spcBef>
              <a:spcAft>
                <a:spcPct val="0"/>
              </a:spcAft>
              <a:buClr>
                <a:schemeClr val="accent1"/>
              </a:buClr>
              <a:buChar char="»"/>
              <a:defRPr sz="2000">
                <a:solidFill>
                  <a:schemeClr val="tx1"/>
                </a:solidFill>
                <a:latin typeface="Tahoma" pitchFamily="34" charset="0"/>
              </a:defRPr>
            </a:lvl9pPr>
          </a:lstStyle>
          <a:p>
            <a:endParaRPr lang="en-US" sz="4000" b="0" spc="0" dirty="0">
              <a:latin typeface="Century Gothic" panose="020B0502020202020204" pitchFamily="34" charset="0"/>
            </a:endParaRPr>
          </a:p>
        </p:txBody>
      </p:sp>
      <p:sp>
        <p:nvSpPr>
          <p:cNvPr id="5" name="Rectangle 3"/>
          <p:cNvSpPr txBox="1">
            <a:spLocks noChangeArrowheads="1"/>
          </p:cNvSpPr>
          <p:nvPr/>
        </p:nvSpPr>
        <p:spPr bwMode="auto">
          <a:xfrm>
            <a:off x="7780900" y="5282126"/>
            <a:ext cx="3962521" cy="532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95000"/>
              </a:lnSpc>
              <a:spcBef>
                <a:spcPts val="1200"/>
              </a:spcBef>
              <a:spcAft>
                <a:spcPct val="0"/>
              </a:spcAft>
              <a:buClr>
                <a:srgbClr val="3366FF"/>
              </a:buClr>
              <a:buSzPct val="100000"/>
              <a:buFont typeface="Wingdings" pitchFamily="2" charset="2"/>
              <a:buNone/>
              <a:defRPr sz="2000" b="1" spc="600" baseline="0">
                <a:solidFill>
                  <a:schemeClr val="bg1"/>
                </a:solidFill>
                <a:latin typeface="Swis721 Cn BT" panose="020B0506020202030204" pitchFamily="34" charset="0"/>
                <a:ea typeface="+mn-ea"/>
                <a:cs typeface="Arial" pitchFamily="34" charset="0"/>
              </a:defRPr>
            </a:lvl1pPr>
            <a:lvl2pPr marL="685800" indent="-285750" algn="l" rtl="0" eaLnBrk="1" fontAlgn="base" hangingPunct="1">
              <a:lnSpc>
                <a:spcPct val="95000"/>
              </a:lnSpc>
              <a:spcBef>
                <a:spcPts val="800"/>
              </a:spcBef>
              <a:spcAft>
                <a:spcPct val="0"/>
              </a:spcAft>
              <a:buClr>
                <a:srgbClr val="0070C0"/>
              </a:buClr>
              <a:buSzPct val="100000"/>
              <a:buFont typeface="Arial" pitchFamily="34" charset="0"/>
              <a:buChar char="–"/>
              <a:tabLst/>
              <a:defRPr sz="2400">
                <a:solidFill>
                  <a:schemeClr val="tx1"/>
                </a:solidFill>
                <a:latin typeface="Arial" pitchFamily="34" charset="0"/>
                <a:cs typeface="Arial" pitchFamily="34" charset="0"/>
              </a:defRPr>
            </a:lvl2pPr>
            <a:lvl3pPr marL="1200150" indent="-228600" algn="l" rtl="0" eaLnBrk="1" fontAlgn="base" hangingPunct="1">
              <a:lnSpc>
                <a:spcPct val="95000"/>
              </a:lnSpc>
              <a:spcBef>
                <a:spcPts val="600"/>
              </a:spcBef>
              <a:spcAft>
                <a:spcPct val="0"/>
              </a:spcAft>
              <a:buClr>
                <a:srgbClr val="0747A5"/>
              </a:buClr>
              <a:buSzPct val="100000"/>
              <a:buChar char="•"/>
              <a:defRPr sz="2200">
                <a:solidFill>
                  <a:schemeClr val="tx1"/>
                </a:solidFill>
                <a:latin typeface="Arial" pitchFamily="34" charset="0"/>
                <a:cs typeface="Arial" pitchFamily="34" charset="0"/>
              </a:defRPr>
            </a:lvl3pPr>
            <a:lvl4pPr marL="2516188" indent="-412750" algn="l" rtl="0" eaLnBrk="1" fontAlgn="base" hangingPunct="1">
              <a:spcBef>
                <a:spcPct val="20000"/>
              </a:spcBef>
              <a:spcAft>
                <a:spcPct val="0"/>
              </a:spcAft>
              <a:buClr>
                <a:schemeClr val="folHlink"/>
              </a:buClr>
              <a:buChar char="–"/>
              <a:defRPr sz="2000">
                <a:solidFill>
                  <a:schemeClr val="tx1"/>
                </a:solidFill>
                <a:latin typeface="Tahoma" pitchFamily="34" charset="0"/>
                <a:cs typeface="Arial" charset="0"/>
              </a:defRPr>
            </a:lvl4pPr>
            <a:lvl5pPr marL="3043238" indent="-412750" algn="l" rtl="0" eaLnBrk="1" fontAlgn="base" hangingPunct="1">
              <a:spcBef>
                <a:spcPct val="20000"/>
              </a:spcBef>
              <a:spcAft>
                <a:spcPct val="0"/>
              </a:spcAft>
              <a:buClr>
                <a:schemeClr val="accent1"/>
              </a:buClr>
              <a:buChar char="»"/>
              <a:defRPr sz="2000">
                <a:solidFill>
                  <a:schemeClr val="tx1"/>
                </a:solidFill>
                <a:latin typeface="Tahoma" pitchFamily="34" charset="0"/>
                <a:cs typeface="Arial" charset="0"/>
              </a:defRPr>
            </a:lvl5pPr>
            <a:lvl6pPr marL="3500438" indent="-412750" algn="l" rtl="0" eaLnBrk="1" fontAlgn="base" hangingPunct="1">
              <a:spcBef>
                <a:spcPct val="20000"/>
              </a:spcBef>
              <a:spcAft>
                <a:spcPct val="0"/>
              </a:spcAft>
              <a:buClr>
                <a:schemeClr val="accent1"/>
              </a:buClr>
              <a:buChar char="»"/>
              <a:defRPr sz="2000">
                <a:solidFill>
                  <a:schemeClr val="tx1"/>
                </a:solidFill>
                <a:latin typeface="Tahoma" pitchFamily="34" charset="0"/>
              </a:defRPr>
            </a:lvl6pPr>
            <a:lvl7pPr marL="3957638" indent="-412750" algn="l" rtl="0" eaLnBrk="1" fontAlgn="base" hangingPunct="1">
              <a:spcBef>
                <a:spcPct val="20000"/>
              </a:spcBef>
              <a:spcAft>
                <a:spcPct val="0"/>
              </a:spcAft>
              <a:buClr>
                <a:schemeClr val="accent1"/>
              </a:buClr>
              <a:buChar char="»"/>
              <a:defRPr sz="2000">
                <a:solidFill>
                  <a:schemeClr val="tx1"/>
                </a:solidFill>
                <a:latin typeface="Tahoma" pitchFamily="34" charset="0"/>
              </a:defRPr>
            </a:lvl7pPr>
            <a:lvl8pPr marL="4414838" indent="-412750" algn="l" rtl="0" eaLnBrk="1" fontAlgn="base" hangingPunct="1">
              <a:spcBef>
                <a:spcPct val="20000"/>
              </a:spcBef>
              <a:spcAft>
                <a:spcPct val="0"/>
              </a:spcAft>
              <a:buClr>
                <a:schemeClr val="accent1"/>
              </a:buClr>
              <a:buChar char="»"/>
              <a:defRPr sz="2000">
                <a:solidFill>
                  <a:schemeClr val="tx1"/>
                </a:solidFill>
                <a:latin typeface="Tahoma" pitchFamily="34" charset="0"/>
              </a:defRPr>
            </a:lvl8pPr>
            <a:lvl9pPr marL="4872038" indent="-412750" algn="l" rtl="0" eaLnBrk="1" fontAlgn="base" hangingPunct="1">
              <a:spcBef>
                <a:spcPct val="20000"/>
              </a:spcBef>
              <a:spcAft>
                <a:spcPct val="0"/>
              </a:spcAft>
              <a:buClr>
                <a:schemeClr val="accent1"/>
              </a:buClr>
              <a:buChar char="»"/>
              <a:defRPr sz="2000">
                <a:solidFill>
                  <a:schemeClr val="tx1"/>
                </a:solidFill>
                <a:latin typeface="Tahoma" pitchFamily="34" charset="0"/>
              </a:defRPr>
            </a:lvl9pPr>
          </a:lstStyle>
          <a:p>
            <a:pPr algn="r"/>
            <a:r>
              <a:rPr lang="en-US" sz="1800" b="0" spc="300" dirty="0" smtClean="0">
                <a:latin typeface="Century Gothic" panose="020B0502020202020204" pitchFamily="34" charset="0"/>
              </a:rPr>
              <a:t>May 2, 2017</a:t>
            </a:r>
            <a:endParaRPr lang="en-US" sz="1800" b="0" spc="300" dirty="0">
              <a:latin typeface="Century Gothic" panose="020B0502020202020204" pitchFamily="34" charset="0"/>
            </a:endParaRPr>
          </a:p>
        </p:txBody>
      </p:sp>
      <p:pic>
        <p:nvPicPr>
          <p:cNvPr id="7" name="Picture 2" descr="http://chambermaster.blob.core.windows.net/images/events/1724/945/EventPhotoFull_citys%20logo.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256881" y="2095313"/>
            <a:ext cx="2325519" cy="23107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94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SFR Rate Impacts:</a:t>
            </a:r>
            <a:r>
              <a:rPr lang="en-US" dirty="0" smtClean="0"/>
              <a:t> Rates will vary based on usage and customer meter size</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95333166"/>
              </p:ext>
            </p:extLst>
          </p:nvPr>
        </p:nvGraphicFramePr>
        <p:xfrm>
          <a:off x="508000" y="1524000"/>
          <a:ext cx="11176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45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2"/>
                </a:solidFill>
              </a:rPr>
              <a:t>MRF</a:t>
            </a:r>
            <a:r>
              <a:rPr lang="en-US" dirty="0" smtClean="0">
                <a:solidFill>
                  <a:schemeClr val="accent2"/>
                </a:solidFill>
              </a:rPr>
              <a:t> Rate </a:t>
            </a:r>
            <a:r>
              <a:rPr lang="en-US" dirty="0">
                <a:solidFill>
                  <a:schemeClr val="accent2"/>
                </a:solidFill>
              </a:rPr>
              <a:t>Impacts:</a:t>
            </a:r>
            <a:r>
              <a:rPr lang="en-US" dirty="0"/>
              <a:t> Rates will vary based on usage and customer meter size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96415897"/>
              </p:ext>
            </p:extLst>
          </p:nvPr>
        </p:nvGraphicFramePr>
        <p:xfrm>
          <a:off x="508000" y="1524000"/>
          <a:ext cx="11176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832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Commercial Rate </a:t>
            </a:r>
            <a:r>
              <a:rPr lang="en-US" dirty="0">
                <a:solidFill>
                  <a:schemeClr val="accent2"/>
                </a:solidFill>
              </a:rPr>
              <a:t>Impacts:</a:t>
            </a:r>
            <a:r>
              <a:rPr lang="en-US" dirty="0"/>
              <a:t> Rates will vary based on usage and customer meter size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41140062"/>
              </p:ext>
            </p:extLst>
          </p:nvPr>
        </p:nvGraphicFramePr>
        <p:xfrm>
          <a:off x="508000" y="1524000"/>
          <a:ext cx="11176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45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SFR Rate Impacts:</a:t>
            </a:r>
            <a:r>
              <a:rPr lang="en-US" dirty="0"/>
              <a:t> Rates will vary based on usage and customer meter size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78613144"/>
              </p:ext>
            </p:extLst>
          </p:nvPr>
        </p:nvGraphicFramePr>
        <p:xfrm>
          <a:off x="508000" y="1524000"/>
          <a:ext cx="11176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943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a:t>
            </a:r>
            <a:endParaRPr lang="en-US" dirty="0"/>
          </a:p>
        </p:txBody>
      </p:sp>
      <p:sp>
        <p:nvSpPr>
          <p:cNvPr id="3" name="Content Placeholder 2"/>
          <p:cNvSpPr>
            <a:spLocks noGrp="1"/>
          </p:cNvSpPr>
          <p:nvPr>
            <p:ph idx="1"/>
          </p:nvPr>
        </p:nvSpPr>
        <p:spPr/>
        <p:txBody>
          <a:bodyPr/>
          <a:lstStyle/>
          <a:p>
            <a:r>
              <a:rPr lang="en-US" dirty="0" smtClean="0"/>
              <a:t>Introduce Ordinance No. 1647 entitled AN ORDINANCE OF THE CITY COUNCIL OF THE CITY OF SAN CLEMENTE, CALIFORNIA, AMENDING SECTION 13.04.220, SUBSECTIONS (A) THROUGH (D), AND ADDING SUBSECTION (E) OF THE SAN CLEMENTE MUNICIPAL CODE RELATING TO WATER RATES.</a:t>
            </a:r>
            <a:endParaRPr lang="en-US" dirty="0"/>
          </a:p>
        </p:txBody>
      </p:sp>
    </p:spTree>
    <p:extLst>
      <p:ext uri="{BB962C8B-B14F-4D97-AF65-F5344CB8AC3E}">
        <p14:creationId xmlns:p14="http://schemas.microsoft.com/office/powerpoint/2010/main" val="12478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539" y="1540174"/>
            <a:ext cx="6904968" cy="1415452"/>
          </a:xfrm>
          <a:prstGeom prst="rect">
            <a:avLst/>
          </a:prstGeom>
          <a:noFill/>
        </p:spPr>
        <p:txBody>
          <a:bodyPr wrap="none" lIns="91440" tIns="45720" rIns="91440" bIns="45720" anchor="ctr">
            <a:spAutoFit/>
          </a:bodyPr>
          <a:lstStyle/>
          <a:p>
            <a:pPr algn="ctr">
              <a:lnSpc>
                <a:spcPts val="10000"/>
              </a:lnSpc>
            </a:pPr>
            <a:r>
              <a:rPr lang="en-US" sz="10400" dirty="0" smtClean="0">
                <a:ln w="0"/>
                <a:solidFill>
                  <a:schemeClr val="bg1"/>
                </a:solidFill>
                <a:effectLst>
                  <a:outerShdw blurRad="38100" dist="25400" dir="5400000" algn="ctr" rotWithShape="0">
                    <a:srgbClr val="6E747A">
                      <a:alpha val="43000"/>
                    </a:srgbClr>
                  </a:outerShdw>
                </a:effectLst>
                <a:latin typeface="Tw Cen MT Condensed" panose="020B0606020104020203" pitchFamily="34" charset="0"/>
              </a:rPr>
              <a:t>Project Overview</a:t>
            </a:r>
            <a:endParaRPr lang="en-US" sz="1100" dirty="0">
              <a:ln w="0"/>
              <a:solidFill>
                <a:schemeClr val="bg1"/>
              </a:solidFill>
              <a:effectLst>
                <a:outerShdw blurRad="38100" dist="25400" dir="5400000" algn="ctr" rotWithShape="0">
                  <a:srgbClr val="6E747A">
                    <a:alpha val="43000"/>
                  </a:srgbClr>
                </a:outerShdw>
              </a:effectLst>
              <a:latin typeface="Tw Cen MT Condensed" panose="020B0606020104020203" pitchFamily="34" charset="0"/>
            </a:endParaRPr>
          </a:p>
        </p:txBody>
      </p:sp>
    </p:spTree>
    <p:extLst>
      <p:ext uri="{BB962C8B-B14F-4D97-AF65-F5344CB8AC3E}">
        <p14:creationId xmlns:p14="http://schemas.microsoft.com/office/powerpoint/2010/main" val="42936013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Cost of Service Analysis:</a:t>
            </a:r>
            <a:r>
              <a:rPr lang="en-US" dirty="0" smtClean="0"/>
              <a:t> </a:t>
            </a:r>
            <a:r>
              <a:rPr lang="en-US" sz="2800" b="0" dirty="0" smtClean="0">
                <a:latin typeface="+mn-lt"/>
              </a:rPr>
              <a:t>Step-by-Step </a:t>
            </a:r>
            <a:r>
              <a:rPr lang="en-US" sz="2800" b="0" dirty="0">
                <a:latin typeface="+mn-lt"/>
              </a:rPr>
              <a:t>a</a:t>
            </a:r>
            <a:r>
              <a:rPr lang="en-US" sz="2800" b="0" dirty="0" smtClean="0">
                <a:latin typeface="+mn-lt"/>
              </a:rPr>
              <a:t>pproach was utilized to develop sound and defensible rates</a:t>
            </a:r>
            <a:endParaRPr lang="en-US" sz="2800" b="0" dirty="0">
              <a:latin typeface="+mn-lt"/>
            </a:endParaRPr>
          </a:p>
        </p:txBody>
      </p:sp>
      <p:graphicFrame>
        <p:nvGraphicFramePr>
          <p:cNvPr id="18" name="Content Placeholder 3"/>
          <p:cNvGraphicFramePr>
            <a:graphicFrameLocks noGrp="1"/>
          </p:cNvGraphicFramePr>
          <p:nvPr>
            <p:ph idx="1"/>
            <p:extLst/>
          </p:nvPr>
        </p:nvGraphicFramePr>
        <p:xfrm>
          <a:off x="609600" y="1600200"/>
          <a:ext cx="10972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0" name="Rectangle 6"/>
          <p:cNvSpPr>
            <a:spLocks noChangeArrowheads="1"/>
          </p:cNvSpPr>
          <p:nvPr/>
        </p:nvSpPr>
        <p:spPr bwMode="auto">
          <a:xfrm>
            <a:off x="5133855" y="3064714"/>
            <a:ext cx="45719"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endParaRPr lang="en-US"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50433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graphicEl>
                                              <a:dgm id="{E9016953-3E12-4C29-A84A-7B1463D68C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dgm id="{72BA00AB-CAF3-45B9-AEF3-E45F18389AC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graphicEl>
                                              <a:dgm id="{78EBFD68-F933-4AE8-9C11-2FCF80C4E13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graphicEl>
                                              <a:dgm id="{5CB2FFE0-0B2D-4F4F-AD24-4AD0A209480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graphicEl>
                                              <a:dgm id="{F8C32553-8A10-480F-8566-256D4367CB3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graphicEl>
                                              <a:dgm id="{C3687CD6-A566-4676-8A2C-C5E6EB37400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graphicEl>
                                              <a:dgm id="{98E18AD0-9FCF-4F06-B125-CCC7502C014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graphicEl>
                                              <a:dgm id="{7F716333-67CD-4633-ACA3-125960B7EC2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graphicEl>
                                              <a:dgm id="{78758851-2B17-44FD-B8FA-A933DCD0C8C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graphicEl>
                                              <a:dgm id="{8100EF5C-C523-4002-942D-D8177E0AC8C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graphicEl>
                                              <a:dgm id="{51C74286-E4C6-4B29-B65B-56EC5310F81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graphicEl>
                                              <a:dgm id="{D4F93E17-584F-4F81-8EB3-389497FB615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graphicEl>
                                              <a:dgm id="{D9EB3D0C-1374-4F09-BDC0-4AABD7E9C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solidFill>
                  <a:schemeClr val="accent2"/>
                </a:solidFill>
              </a:rPr>
              <a:t>Adjusting to the New Normal: </a:t>
            </a:r>
            <a:r>
              <a:rPr lang="en-US" dirty="0" smtClean="0">
                <a:latin typeface="+mn-lt"/>
              </a:rPr>
              <a:t>Key considerations and changes to system costs necessitated review of existing rates and charges</a:t>
            </a:r>
            <a:endParaRPr lang="en-US" dirty="0">
              <a:latin typeface="+mn-lt"/>
            </a:endParaRPr>
          </a:p>
        </p:txBody>
      </p:sp>
      <p:graphicFrame>
        <p:nvGraphicFramePr>
          <p:cNvPr id="3" name="Content Placeholder 2"/>
          <p:cNvGraphicFramePr>
            <a:graphicFrameLocks noGrp="1"/>
          </p:cNvGraphicFramePr>
          <p:nvPr>
            <p:ph idx="1"/>
            <p:extLst/>
          </p:nvPr>
        </p:nvGraphicFramePr>
        <p:xfrm>
          <a:off x="609600" y="1600200"/>
          <a:ext cx="10972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88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A2779DE-4ABE-4607-B1DF-47FEB7D09B9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377C5F1-EAD7-4935-9583-19137C81400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F7A257C-B86E-4241-9F03-F753C79BBF4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4579966-6371-4056-AA60-8A958F48BC2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2ACCAD93-D1F9-4B11-A709-2A672B25D19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B7D6636A-767A-4C52-8343-50AE6BB2FD4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3DA5E183-DD04-4DEE-98BF-16C5E7F513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609600" y="1600200"/>
          <a:ext cx="794385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solidFill>
                  <a:schemeClr val="accent2"/>
                </a:solidFill>
              </a:rPr>
              <a:t>Falling Water Demands:</a:t>
            </a:r>
            <a:r>
              <a:rPr lang="en-US" dirty="0" smtClean="0"/>
              <a:t> Significantly impacts the City’s ability to fund operations and maintain existing rate levels</a:t>
            </a:r>
            <a:endParaRPr lang="en-US" dirty="0"/>
          </a:p>
        </p:txBody>
      </p:sp>
      <p:sp>
        <p:nvSpPr>
          <p:cNvPr id="9" name="Rectangle 8"/>
          <p:cNvSpPr/>
          <p:nvPr/>
        </p:nvSpPr>
        <p:spPr>
          <a:xfrm>
            <a:off x="8724657" y="1685925"/>
            <a:ext cx="3305418" cy="4441181"/>
          </a:xfrm>
          <a:prstGeom prst="rect">
            <a:avLst/>
          </a:prstGeom>
          <a:solidFill>
            <a:srgbClr val="5B9BD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mj-lt"/>
              </a:rPr>
              <a:t>Demand last year </a:t>
            </a:r>
          </a:p>
          <a:p>
            <a:pPr algn="ctr"/>
            <a:r>
              <a:rPr lang="en-US" sz="4800" b="1" dirty="0" smtClean="0">
                <a:solidFill>
                  <a:schemeClr val="tx2"/>
                </a:solidFill>
                <a:latin typeface="+mj-lt"/>
              </a:rPr>
              <a:t>fell 26% </a:t>
            </a:r>
          </a:p>
          <a:p>
            <a:pPr algn="ctr"/>
            <a:r>
              <a:rPr lang="en-US" sz="2400" dirty="0" smtClean="0">
                <a:solidFill>
                  <a:schemeClr val="tx2"/>
                </a:solidFill>
                <a:latin typeface="+mj-lt"/>
              </a:rPr>
              <a:t>from the 10-year average, and was</a:t>
            </a:r>
            <a:endParaRPr lang="en-US" sz="2400" dirty="0">
              <a:solidFill>
                <a:schemeClr val="tx2"/>
              </a:solidFill>
              <a:latin typeface="+mj-lt"/>
            </a:endParaRPr>
          </a:p>
          <a:p>
            <a:pPr algn="ctr"/>
            <a:r>
              <a:rPr lang="en-US" sz="4800" b="1" dirty="0" smtClean="0">
                <a:solidFill>
                  <a:schemeClr val="tx2"/>
                </a:solidFill>
                <a:latin typeface="+mj-lt"/>
              </a:rPr>
              <a:t>14% lower </a:t>
            </a:r>
            <a:r>
              <a:rPr lang="en-US" sz="2400" dirty="0" smtClean="0">
                <a:solidFill>
                  <a:schemeClr val="tx2"/>
                </a:solidFill>
                <a:latin typeface="+mj-lt"/>
              </a:rPr>
              <a:t>than the previous low set in 2010-11</a:t>
            </a:r>
            <a:endParaRPr lang="en-US" sz="2400" dirty="0">
              <a:solidFill>
                <a:schemeClr val="tx2"/>
              </a:solidFill>
              <a:latin typeface="+mj-lt"/>
            </a:endParaRPr>
          </a:p>
        </p:txBody>
      </p:sp>
    </p:spTree>
    <p:extLst>
      <p:ext uri="{BB962C8B-B14F-4D97-AF65-F5344CB8AC3E}">
        <p14:creationId xmlns:p14="http://schemas.microsoft.com/office/powerpoint/2010/main" val="177020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Recommendations:</a:t>
            </a:r>
            <a:r>
              <a:rPr lang="en-US" dirty="0" smtClean="0"/>
              <a:t> Based on the Cost of Service Study, </a:t>
            </a:r>
            <a:r>
              <a:rPr lang="en-US" dirty="0" err="1" smtClean="0"/>
              <a:t>Carollo</a:t>
            </a:r>
            <a:r>
              <a:rPr lang="en-US" dirty="0" smtClean="0"/>
              <a:t> recommended the following actions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4579801"/>
              </p:ext>
            </p:extLst>
          </p:nvPr>
        </p:nvGraphicFramePr>
        <p:xfrm>
          <a:off x="508000" y="1524000"/>
          <a:ext cx="11176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 result for check mark .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341" y="1524001"/>
            <a:ext cx="928914" cy="928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heck mark .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9798" y="2431144"/>
            <a:ext cx="928914" cy="928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heck mark .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7684" y="3338287"/>
            <a:ext cx="928914" cy="928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heck mark .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1024" y="4218217"/>
            <a:ext cx="928914" cy="9289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check mark .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341" y="5125360"/>
            <a:ext cx="928914" cy="92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1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Proposed Rates: </a:t>
            </a:r>
            <a:r>
              <a:rPr lang="en-US" dirty="0" smtClean="0"/>
              <a:t>the developed Cost of Service rates have been updated to reflect the City’s system and customers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86777222"/>
              </p:ext>
            </p:extLst>
          </p:nvPr>
        </p:nvGraphicFramePr>
        <p:xfrm>
          <a:off x="508000" y="1524000"/>
          <a:ext cx="10881360" cy="3014472"/>
        </p:xfrm>
        <a:graphic>
          <a:graphicData uri="http://schemas.openxmlformats.org/drawingml/2006/table">
            <a:tbl>
              <a:tblPr firstRow="1" firstCol="1" bandRow="1">
                <a:tableStyleId>{5C22544A-7EE6-4342-B048-85BDC9FD1C3A}</a:tableStyleId>
              </a:tblPr>
              <a:tblGrid>
                <a:gridCol w="1554480"/>
                <a:gridCol w="1554480"/>
                <a:gridCol w="1554480"/>
                <a:gridCol w="1554480"/>
                <a:gridCol w="1554480"/>
                <a:gridCol w="1554480"/>
                <a:gridCol w="1554480"/>
              </a:tblGrid>
              <a:tr h="0">
                <a:tc gridSpan="7">
                  <a:txBody>
                    <a:bodyPr/>
                    <a:lstStyle/>
                    <a:p>
                      <a:pPr marL="0" marR="0" algn="ctr">
                        <a:lnSpc>
                          <a:spcPct val="115000"/>
                        </a:lnSpc>
                        <a:spcBef>
                          <a:spcPts val="0"/>
                        </a:spcBef>
                        <a:spcAft>
                          <a:spcPts val="0"/>
                        </a:spcAft>
                      </a:pPr>
                      <a:r>
                        <a:rPr lang="en-US" sz="1600" dirty="0">
                          <a:effectLst/>
                        </a:rPr>
                        <a:t>CURRENT AND PROPOSED MONTHLY FIXED CHARGE </a:t>
                      </a:r>
                      <a:r>
                        <a:rPr lang="en-US" sz="1600" dirty="0" smtClean="0">
                          <a:effectLst/>
                        </a:rPr>
                        <a:t/>
                      </a:r>
                      <a:br>
                        <a:rPr lang="en-US" sz="1600" dirty="0" smtClean="0">
                          <a:effectLst/>
                        </a:rPr>
                      </a:br>
                      <a:r>
                        <a:rPr lang="en-US" sz="1200" b="0" i="1" dirty="0" smtClean="0">
                          <a:effectLst/>
                        </a:rPr>
                        <a:t>($/</a:t>
                      </a:r>
                      <a:r>
                        <a:rPr lang="en-US" sz="1200" b="0" i="1" dirty="0">
                          <a:effectLst/>
                        </a:rPr>
                        <a:t>METER SIZE IN INCHES)</a:t>
                      </a:r>
                      <a:endParaRPr lang="en-US" sz="16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15000"/>
                        </a:lnSpc>
                        <a:spcBef>
                          <a:spcPts val="0"/>
                        </a:spcBef>
                        <a:spcAft>
                          <a:spcPts val="0"/>
                        </a:spcAft>
                      </a:pPr>
                      <a:r>
                        <a:rPr lang="en-US" sz="1600" u="sng">
                          <a:effectLst/>
                        </a:rPr>
                        <a:t>Meter Size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u="sng">
                          <a:effectLst/>
                        </a:rPr>
                        <a:t>Current</a:t>
                      </a:r>
                      <a:endParaRPr lang="en-US" sz="2000">
                        <a:effectLst/>
                      </a:endParaRPr>
                    </a:p>
                    <a:p>
                      <a:pPr marL="0" marR="0" algn="ctr">
                        <a:lnSpc>
                          <a:spcPct val="115000"/>
                        </a:lnSpc>
                        <a:spcBef>
                          <a:spcPts val="0"/>
                        </a:spcBef>
                        <a:spcAft>
                          <a:spcPts val="0"/>
                        </a:spcAft>
                      </a:pPr>
                      <a:r>
                        <a:rPr lang="en-US" sz="1600" u="sng">
                          <a:effectLst/>
                        </a:rPr>
                        <a:t>Rates</a:t>
                      </a:r>
                      <a:endParaRPr lang="en-US" sz="2000">
                        <a:effectLst/>
                      </a:endParaRPr>
                    </a:p>
                    <a:p>
                      <a:pPr marL="0" marR="0" algn="ctr">
                        <a:lnSpc>
                          <a:spcPct val="115000"/>
                        </a:lnSpc>
                        <a:spcBef>
                          <a:spcPts val="0"/>
                        </a:spcBef>
                        <a:spcAft>
                          <a:spcPts val="0"/>
                        </a:spcAft>
                      </a:pPr>
                      <a:r>
                        <a:rPr lang="en-US" sz="1600" u="none" strike="noStrike">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u="sng">
                          <a:effectLst/>
                        </a:rPr>
                        <a:t>Rates</a:t>
                      </a:r>
                      <a:endParaRPr lang="en-US" sz="2000">
                        <a:effectLst/>
                      </a:endParaRPr>
                    </a:p>
                    <a:p>
                      <a:pPr marL="0" marR="0" algn="ctr">
                        <a:lnSpc>
                          <a:spcPct val="115000"/>
                        </a:lnSpc>
                        <a:spcBef>
                          <a:spcPts val="0"/>
                        </a:spcBef>
                        <a:spcAft>
                          <a:spcPts val="0"/>
                        </a:spcAft>
                      </a:pPr>
                      <a:r>
                        <a:rPr lang="en-US" sz="1600" u="sng">
                          <a:effectLst/>
                        </a:rPr>
                        <a:t>effective</a:t>
                      </a:r>
                      <a:endParaRPr lang="en-US" sz="2000">
                        <a:effectLst/>
                      </a:endParaRPr>
                    </a:p>
                    <a:p>
                      <a:pPr marL="0" marR="0" algn="ctr">
                        <a:lnSpc>
                          <a:spcPct val="115000"/>
                        </a:lnSpc>
                        <a:spcBef>
                          <a:spcPts val="0"/>
                        </a:spcBef>
                        <a:spcAft>
                          <a:spcPts val="0"/>
                        </a:spcAft>
                      </a:pPr>
                      <a:r>
                        <a:rPr lang="en-US" sz="1600" u="sng">
                          <a:effectLst/>
                        </a:rPr>
                        <a:t>1/1/2018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u="sng">
                          <a:effectLst/>
                        </a:rPr>
                        <a:t>Rates</a:t>
                      </a:r>
                      <a:endParaRPr lang="en-US" sz="2000">
                        <a:effectLst/>
                      </a:endParaRPr>
                    </a:p>
                    <a:p>
                      <a:pPr marL="0" marR="0" algn="ctr">
                        <a:lnSpc>
                          <a:spcPct val="115000"/>
                        </a:lnSpc>
                        <a:spcBef>
                          <a:spcPts val="0"/>
                        </a:spcBef>
                        <a:spcAft>
                          <a:spcPts val="0"/>
                        </a:spcAft>
                      </a:pPr>
                      <a:r>
                        <a:rPr lang="en-US" sz="1600" u="sng">
                          <a:effectLst/>
                        </a:rPr>
                        <a:t>effective</a:t>
                      </a:r>
                      <a:endParaRPr lang="en-US" sz="2000">
                        <a:effectLst/>
                      </a:endParaRPr>
                    </a:p>
                    <a:p>
                      <a:pPr marL="0" marR="0" algn="ctr">
                        <a:lnSpc>
                          <a:spcPct val="115000"/>
                        </a:lnSpc>
                        <a:spcBef>
                          <a:spcPts val="0"/>
                        </a:spcBef>
                        <a:spcAft>
                          <a:spcPts val="0"/>
                        </a:spcAft>
                      </a:pPr>
                      <a:r>
                        <a:rPr lang="en-US" sz="1600" u="sng">
                          <a:effectLst/>
                        </a:rPr>
                        <a:t>1/1/2019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u="sng">
                          <a:effectLst/>
                        </a:rPr>
                        <a:t>Rates</a:t>
                      </a:r>
                      <a:endParaRPr lang="en-US" sz="2000">
                        <a:effectLst/>
                      </a:endParaRPr>
                    </a:p>
                    <a:p>
                      <a:pPr marL="0" marR="0" algn="ctr">
                        <a:lnSpc>
                          <a:spcPct val="115000"/>
                        </a:lnSpc>
                        <a:spcBef>
                          <a:spcPts val="0"/>
                        </a:spcBef>
                        <a:spcAft>
                          <a:spcPts val="0"/>
                        </a:spcAft>
                      </a:pPr>
                      <a:r>
                        <a:rPr lang="en-US" sz="1600" u="sng">
                          <a:effectLst/>
                        </a:rPr>
                        <a:t>effective</a:t>
                      </a:r>
                      <a:endParaRPr lang="en-US" sz="2000">
                        <a:effectLst/>
                      </a:endParaRPr>
                    </a:p>
                    <a:p>
                      <a:pPr marL="0" marR="0" algn="ctr">
                        <a:lnSpc>
                          <a:spcPct val="115000"/>
                        </a:lnSpc>
                        <a:spcBef>
                          <a:spcPts val="0"/>
                        </a:spcBef>
                        <a:spcAft>
                          <a:spcPts val="0"/>
                        </a:spcAft>
                      </a:pPr>
                      <a:r>
                        <a:rPr lang="en-US" sz="1600" u="sng">
                          <a:effectLst/>
                        </a:rPr>
                        <a:t>1/1/2020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u="sng">
                          <a:effectLst/>
                        </a:rPr>
                        <a:t>Rates</a:t>
                      </a:r>
                      <a:endParaRPr lang="en-US" sz="2000">
                        <a:effectLst/>
                      </a:endParaRPr>
                    </a:p>
                    <a:p>
                      <a:pPr marL="0" marR="0" algn="ctr">
                        <a:lnSpc>
                          <a:spcPct val="115000"/>
                        </a:lnSpc>
                        <a:spcBef>
                          <a:spcPts val="0"/>
                        </a:spcBef>
                        <a:spcAft>
                          <a:spcPts val="0"/>
                        </a:spcAft>
                      </a:pPr>
                      <a:r>
                        <a:rPr lang="en-US" sz="1600" u="sng">
                          <a:effectLst/>
                        </a:rPr>
                        <a:t>effective</a:t>
                      </a:r>
                      <a:endParaRPr lang="en-US" sz="2000">
                        <a:effectLst/>
                      </a:endParaRPr>
                    </a:p>
                    <a:p>
                      <a:pPr marL="0" marR="0" algn="ctr">
                        <a:lnSpc>
                          <a:spcPct val="115000"/>
                        </a:lnSpc>
                        <a:spcBef>
                          <a:spcPts val="0"/>
                        </a:spcBef>
                        <a:spcAft>
                          <a:spcPts val="0"/>
                        </a:spcAft>
                      </a:pPr>
                      <a:r>
                        <a:rPr lang="en-US" sz="1600" u="sng">
                          <a:effectLst/>
                        </a:rPr>
                        <a:t>1/1/2021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u="sng">
                          <a:effectLst/>
                        </a:rPr>
                        <a:t>Rates</a:t>
                      </a:r>
                      <a:endParaRPr lang="en-US" sz="2000">
                        <a:effectLst/>
                      </a:endParaRPr>
                    </a:p>
                    <a:p>
                      <a:pPr marL="0" marR="0" algn="ctr">
                        <a:lnSpc>
                          <a:spcPct val="115000"/>
                        </a:lnSpc>
                        <a:spcBef>
                          <a:spcPts val="0"/>
                        </a:spcBef>
                        <a:spcAft>
                          <a:spcPts val="0"/>
                        </a:spcAft>
                      </a:pPr>
                      <a:r>
                        <a:rPr lang="en-US" sz="1600" u="sng">
                          <a:effectLst/>
                        </a:rPr>
                        <a:t>effective</a:t>
                      </a:r>
                      <a:endParaRPr lang="en-US" sz="2000">
                        <a:effectLst/>
                      </a:endParaRPr>
                    </a:p>
                    <a:p>
                      <a:pPr marL="0" marR="0" algn="ctr">
                        <a:lnSpc>
                          <a:spcPct val="115000"/>
                        </a:lnSpc>
                        <a:spcBef>
                          <a:spcPts val="0"/>
                        </a:spcBef>
                        <a:spcAft>
                          <a:spcPts val="0"/>
                        </a:spcAft>
                      </a:pPr>
                      <a:r>
                        <a:rPr lang="en-US" sz="1600" u="sng">
                          <a:effectLst/>
                        </a:rPr>
                        <a:t>1/1/2022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ctr">
                        <a:lnSpc>
                          <a:spcPct val="115000"/>
                        </a:lnSpc>
                        <a:spcBef>
                          <a:spcPts val="0"/>
                        </a:spcBef>
                        <a:spcAft>
                          <a:spcPts val="0"/>
                        </a:spcAft>
                      </a:pPr>
                      <a:r>
                        <a:rPr lang="en-US" sz="1600">
                          <a:effectLst/>
                        </a:rPr>
                        <a:t>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$17.48</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$18.71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$21.87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$25.33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$26.56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$27.41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ctr">
                        <a:lnSpc>
                          <a:spcPct val="115000"/>
                        </a:lnSpc>
                        <a:spcBef>
                          <a:spcPts val="0"/>
                        </a:spcBef>
                        <a:spcAft>
                          <a:spcPts val="0"/>
                        </a:spcAft>
                      </a:pPr>
                      <a:r>
                        <a:rPr lang="en-US" sz="1600">
                          <a:effectLst/>
                        </a:rPr>
                        <a:t>1-1/2”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$39.31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$46.17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$53.97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$62.49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$65.53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$67.72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ctr">
                        <a:lnSpc>
                          <a:spcPct val="115000"/>
                        </a:lnSpc>
                        <a:spcBef>
                          <a:spcPts val="0"/>
                        </a:spcBef>
                        <a:spcAft>
                          <a:spcPts val="0"/>
                        </a:spcAft>
                      </a:pPr>
                      <a:r>
                        <a:rPr lang="en-US" sz="1600">
                          <a:effectLst/>
                        </a:rPr>
                        <a:t>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$58.73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$69.70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$81.47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$94.34</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$98.93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$102.09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ctr">
                        <a:lnSpc>
                          <a:spcPct val="115000"/>
                        </a:lnSpc>
                        <a:spcBef>
                          <a:spcPts val="0"/>
                        </a:spcBef>
                        <a:spcAft>
                          <a:spcPts val="0"/>
                        </a:spcAft>
                      </a:pPr>
                      <a:r>
                        <a:rPr lang="en-US" sz="1600">
                          <a:effectLst/>
                        </a:rPr>
                        <a:t>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$114.16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$144.23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$168.59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$195.19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$204.70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$211.23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ctr">
                        <a:lnSpc>
                          <a:spcPct val="115000"/>
                        </a:lnSpc>
                        <a:spcBef>
                          <a:spcPts val="0"/>
                        </a:spcBef>
                        <a:spcAft>
                          <a:spcPts val="0"/>
                        </a:spcAft>
                      </a:pPr>
                      <a:r>
                        <a:rPr lang="en-US" sz="1600">
                          <a:effectLst/>
                        </a:rPr>
                        <a:t>4”</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$172.45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$254.07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$296.96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$343.83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$360.58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$372.08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marL="0" marR="0" algn="ctr">
                        <a:lnSpc>
                          <a:spcPct val="115000"/>
                        </a:lnSpc>
                        <a:spcBef>
                          <a:spcPts val="0"/>
                        </a:spcBef>
                        <a:spcAft>
                          <a:spcPts val="0"/>
                        </a:spcAft>
                      </a:pPr>
                      <a:r>
                        <a:rPr lang="en-US" sz="1600">
                          <a:effectLst/>
                        </a:rPr>
                        <a:t>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$330.91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$516.89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$604.14</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$699.48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$733.56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$756.96</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482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Proposed Rates: </a:t>
            </a:r>
            <a:r>
              <a:rPr lang="en-US" dirty="0" smtClean="0"/>
              <a:t>the developed Cost of Service rates have been updated to reflect the City’s system and customers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8095650"/>
              </p:ext>
            </p:extLst>
          </p:nvPr>
        </p:nvGraphicFramePr>
        <p:xfrm>
          <a:off x="508000" y="1524000"/>
          <a:ext cx="10579557" cy="4668832"/>
        </p:xfrm>
        <a:graphic>
          <a:graphicData uri="http://schemas.openxmlformats.org/drawingml/2006/table">
            <a:tbl>
              <a:tblPr firstRow="1" firstCol="1" bandRow="1">
                <a:tableStyleId>{5C22544A-7EE6-4342-B048-85BDC9FD1C3A}</a:tableStyleId>
              </a:tblPr>
              <a:tblGrid>
                <a:gridCol w="3200400"/>
                <a:gridCol w="1235780"/>
                <a:gridCol w="1235780"/>
                <a:gridCol w="1338757"/>
                <a:gridCol w="1235780"/>
                <a:gridCol w="1235780"/>
                <a:gridCol w="1097280"/>
              </a:tblGrid>
              <a:tr h="246185">
                <a:tc gridSpan="7">
                  <a:txBody>
                    <a:bodyPr/>
                    <a:lstStyle/>
                    <a:p>
                      <a:pPr marL="0" marR="0" algn="ctr">
                        <a:lnSpc>
                          <a:spcPct val="115000"/>
                        </a:lnSpc>
                        <a:spcBef>
                          <a:spcPts val="0"/>
                        </a:spcBef>
                        <a:spcAft>
                          <a:spcPts val="0"/>
                        </a:spcAft>
                      </a:pPr>
                      <a:r>
                        <a:rPr lang="en-US" sz="1400" dirty="0" smtClean="0">
                          <a:effectLst/>
                        </a:rPr>
                        <a:t>CONSUMPTION-BASED/COMMODITY RATES</a:t>
                      </a:r>
                      <a:endParaRPr lang="en-US" sz="1400" dirty="0">
                        <a:effectLst/>
                      </a:endParaRPr>
                    </a:p>
                    <a:p>
                      <a:pPr marL="0" marR="0" algn="ctr">
                        <a:lnSpc>
                          <a:spcPct val="115000"/>
                        </a:lnSpc>
                        <a:spcBef>
                          <a:spcPts val="0"/>
                        </a:spcBef>
                        <a:spcAft>
                          <a:spcPts val="0"/>
                        </a:spcAft>
                      </a:pPr>
                      <a:r>
                        <a:rPr lang="en-US" sz="1200" b="0" i="1" dirty="0">
                          <a:effectLst/>
                        </a:rPr>
                        <a:t>$ per </a:t>
                      </a:r>
                      <a:r>
                        <a:rPr lang="en-US" sz="1200" b="0" i="1" dirty="0" err="1">
                          <a:effectLst/>
                        </a:rPr>
                        <a:t>CCF</a:t>
                      </a:r>
                      <a:r>
                        <a:rPr lang="en-US" sz="1200" b="0" i="1" dirty="0">
                          <a:effectLst/>
                        </a:rPr>
                        <a:t> (hundred cubic feet; 1 </a:t>
                      </a:r>
                      <a:r>
                        <a:rPr lang="en-US" sz="1200" b="0" i="1" dirty="0" err="1">
                          <a:effectLst/>
                        </a:rPr>
                        <a:t>CCF</a:t>
                      </a:r>
                      <a:r>
                        <a:rPr lang="en-US" sz="1200" b="0" i="1" dirty="0">
                          <a:effectLst/>
                        </a:rPr>
                        <a:t> = 748 gallons</a:t>
                      </a:r>
                      <a:r>
                        <a:rPr lang="en-US" sz="1200" b="0" i="1" dirty="0" smtClean="0">
                          <a:effectLst/>
                        </a:rPr>
                        <a:t>)</a:t>
                      </a: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1520">
                <a:tc>
                  <a:txBody>
                    <a:bodyPr/>
                    <a:lstStyle/>
                    <a:p>
                      <a:pPr marL="0" marR="0" algn="ctr">
                        <a:lnSpc>
                          <a:spcPct val="115000"/>
                        </a:lnSpc>
                        <a:spcBef>
                          <a:spcPts val="0"/>
                        </a:spcBef>
                        <a:spcAft>
                          <a:spcPts val="0"/>
                        </a:spcAft>
                      </a:pPr>
                      <a:r>
                        <a:rPr lang="en-US" sz="1200" u="sng" dirty="0">
                          <a:effectLst/>
                        </a:rPr>
                        <a:t>Customer Class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u="sng" dirty="0">
                          <a:effectLst/>
                        </a:rPr>
                        <a:t>Current Rates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u="sng" dirty="0">
                          <a:effectLst/>
                        </a:rPr>
                        <a:t>Rates</a:t>
                      </a:r>
                      <a:endParaRPr lang="en-US" sz="1200" dirty="0">
                        <a:effectLst/>
                      </a:endParaRPr>
                    </a:p>
                    <a:p>
                      <a:pPr marL="0" marR="0" algn="ctr">
                        <a:lnSpc>
                          <a:spcPct val="115000"/>
                        </a:lnSpc>
                        <a:spcBef>
                          <a:spcPts val="0"/>
                        </a:spcBef>
                        <a:spcAft>
                          <a:spcPts val="0"/>
                        </a:spcAft>
                      </a:pPr>
                      <a:r>
                        <a:rPr lang="en-US" sz="1200" u="sng" dirty="0">
                          <a:effectLst/>
                        </a:rPr>
                        <a:t>effective</a:t>
                      </a:r>
                      <a:endParaRPr lang="en-US" sz="1200" dirty="0">
                        <a:effectLst/>
                      </a:endParaRPr>
                    </a:p>
                    <a:p>
                      <a:pPr marL="0" marR="0" algn="ctr">
                        <a:lnSpc>
                          <a:spcPct val="115000"/>
                        </a:lnSpc>
                        <a:spcBef>
                          <a:spcPts val="0"/>
                        </a:spcBef>
                        <a:spcAft>
                          <a:spcPts val="0"/>
                        </a:spcAft>
                      </a:pPr>
                      <a:r>
                        <a:rPr lang="en-US" sz="1200" u="sng" dirty="0">
                          <a:effectLst/>
                        </a:rPr>
                        <a:t>1/1/2018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u="sng">
                          <a:effectLst/>
                        </a:rPr>
                        <a:t>Rates</a:t>
                      </a:r>
                      <a:endParaRPr lang="en-US" sz="1200">
                        <a:effectLst/>
                      </a:endParaRPr>
                    </a:p>
                    <a:p>
                      <a:pPr marL="0" marR="0" algn="ctr">
                        <a:lnSpc>
                          <a:spcPct val="115000"/>
                        </a:lnSpc>
                        <a:spcBef>
                          <a:spcPts val="0"/>
                        </a:spcBef>
                        <a:spcAft>
                          <a:spcPts val="0"/>
                        </a:spcAft>
                      </a:pPr>
                      <a:r>
                        <a:rPr lang="en-US" sz="1200" u="sng">
                          <a:effectLst/>
                        </a:rPr>
                        <a:t>effective</a:t>
                      </a:r>
                      <a:endParaRPr lang="en-US" sz="1200">
                        <a:effectLst/>
                      </a:endParaRPr>
                    </a:p>
                    <a:p>
                      <a:pPr marL="0" marR="0" algn="ctr">
                        <a:lnSpc>
                          <a:spcPct val="115000"/>
                        </a:lnSpc>
                        <a:spcBef>
                          <a:spcPts val="0"/>
                        </a:spcBef>
                        <a:spcAft>
                          <a:spcPts val="0"/>
                        </a:spcAft>
                      </a:pPr>
                      <a:r>
                        <a:rPr lang="en-US" sz="1200" u="sng">
                          <a:effectLst/>
                        </a:rPr>
                        <a:t>1/1/2019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u="sng">
                          <a:effectLst/>
                        </a:rPr>
                        <a:t>Rates</a:t>
                      </a:r>
                      <a:endParaRPr lang="en-US" sz="1200">
                        <a:effectLst/>
                      </a:endParaRPr>
                    </a:p>
                    <a:p>
                      <a:pPr marL="0" marR="0" algn="ctr">
                        <a:lnSpc>
                          <a:spcPct val="115000"/>
                        </a:lnSpc>
                        <a:spcBef>
                          <a:spcPts val="0"/>
                        </a:spcBef>
                        <a:spcAft>
                          <a:spcPts val="0"/>
                        </a:spcAft>
                      </a:pPr>
                      <a:r>
                        <a:rPr lang="en-US" sz="1200" u="sng">
                          <a:effectLst/>
                        </a:rPr>
                        <a:t>effective</a:t>
                      </a:r>
                      <a:endParaRPr lang="en-US" sz="1200">
                        <a:effectLst/>
                      </a:endParaRPr>
                    </a:p>
                    <a:p>
                      <a:pPr marL="0" marR="0" algn="ctr">
                        <a:lnSpc>
                          <a:spcPct val="115000"/>
                        </a:lnSpc>
                        <a:spcBef>
                          <a:spcPts val="0"/>
                        </a:spcBef>
                        <a:spcAft>
                          <a:spcPts val="0"/>
                        </a:spcAft>
                      </a:pPr>
                      <a:r>
                        <a:rPr lang="en-US" sz="1200" u="sng">
                          <a:effectLst/>
                        </a:rPr>
                        <a:t>1/1/2020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u="sng">
                          <a:effectLst/>
                        </a:rPr>
                        <a:t>Rates</a:t>
                      </a:r>
                      <a:endParaRPr lang="en-US" sz="1200">
                        <a:effectLst/>
                      </a:endParaRPr>
                    </a:p>
                    <a:p>
                      <a:pPr marL="0" marR="0" algn="ctr">
                        <a:lnSpc>
                          <a:spcPct val="115000"/>
                        </a:lnSpc>
                        <a:spcBef>
                          <a:spcPts val="0"/>
                        </a:spcBef>
                        <a:spcAft>
                          <a:spcPts val="0"/>
                        </a:spcAft>
                      </a:pPr>
                      <a:r>
                        <a:rPr lang="en-US" sz="1200" u="sng">
                          <a:effectLst/>
                        </a:rPr>
                        <a:t>effective</a:t>
                      </a:r>
                      <a:endParaRPr lang="en-US" sz="1200">
                        <a:effectLst/>
                      </a:endParaRPr>
                    </a:p>
                    <a:p>
                      <a:pPr marL="0" marR="0" algn="ctr">
                        <a:lnSpc>
                          <a:spcPct val="115000"/>
                        </a:lnSpc>
                        <a:spcBef>
                          <a:spcPts val="0"/>
                        </a:spcBef>
                        <a:spcAft>
                          <a:spcPts val="0"/>
                        </a:spcAft>
                      </a:pPr>
                      <a:r>
                        <a:rPr lang="en-US" sz="1200" u="sng">
                          <a:effectLst/>
                        </a:rPr>
                        <a:t>1/1/2021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u="sng" dirty="0">
                          <a:effectLst/>
                        </a:rPr>
                        <a:t>Rates </a:t>
                      </a:r>
                      <a:endParaRPr lang="en-US" sz="1200" dirty="0">
                        <a:effectLst/>
                      </a:endParaRPr>
                    </a:p>
                    <a:p>
                      <a:pPr marL="0" marR="0" algn="ctr">
                        <a:lnSpc>
                          <a:spcPct val="115000"/>
                        </a:lnSpc>
                        <a:spcBef>
                          <a:spcPts val="0"/>
                        </a:spcBef>
                        <a:spcAft>
                          <a:spcPts val="0"/>
                        </a:spcAft>
                      </a:pPr>
                      <a:r>
                        <a:rPr lang="en-US" sz="1200" u="sng" dirty="0">
                          <a:effectLst/>
                        </a:rPr>
                        <a:t>effective</a:t>
                      </a:r>
                      <a:endParaRPr lang="en-US" sz="1200" dirty="0">
                        <a:effectLst/>
                      </a:endParaRPr>
                    </a:p>
                    <a:p>
                      <a:pPr marL="0" marR="0" algn="ctr">
                        <a:lnSpc>
                          <a:spcPct val="115000"/>
                        </a:lnSpc>
                        <a:spcBef>
                          <a:spcPts val="0"/>
                        </a:spcBef>
                        <a:spcAft>
                          <a:spcPts val="0"/>
                        </a:spcAft>
                      </a:pPr>
                      <a:r>
                        <a:rPr lang="en-US" sz="1200" u="sng" dirty="0">
                          <a:effectLst/>
                        </a:rPr>
                        <a:t> 1/1/2022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r>
              <a:tr h="861646">
                <a:tc>
                  <a:txBody>
                    <a:bodyPr/>
                    <a:lstStyle/>
                    <a:p>
                      <a:pPr marL="0" marR="0">
                        <a:lnSpc>
                          <a:spcPct val="115000"/>
                        </a:lnSpc>
                        <a:spcBef>
                          <a:spcPts val="0"/>
                        </a:spcBef>
                        <a:spcAft>
                          <a:spcPts val="0"/>
                        </a:spcAft>
                      </a:pPr>
                      <a:r>
                        <a:rPr lang="en-US" sz="1200" b="1" kern="1200" dirty="0">
                          <a:solidFill>
                            <a:schemeClr val="lt1"/>
                          </a:solidFill>
                          <a:effectLst/>
                          <a:latin typeface="+mn-lt"/>
                          <a:ea typeface="+mn-ea"/>
                          <a:cs typeface="+mn-cs"/>
                        </a:rPr>
                        <a:t>Single-Family Residential </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[A] Total Base &amp; Peak Charge</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[B] Wholesale Pass-through</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a:t>
                      </a:r>
                      <a:r>
                        <a:rPr lang="en-US" sz="1200" b="1" kern="1200" dirty="0">
                          <a:solidFill>
                            <a:schemeClr val="lt1"/>
                          </a:solidFill>
                          <a:effectLst/>
                          <a:latin typeface="+mn-lt"/>
                          <a:ea typeface="+mn-ea"/>
                          <a:cs typeface="+mn-cs"/>
                        </a:rPr>
                        <a:t>SFR Uniform Rate [A] + [B]</a:t>
                      </a:r>
                    </a:p>
                  </a:txBody>
                  <a:tcPr marL="48167" marR="48167" marT="0" marB="0"/>
                </a:tc>
                <a:tc>
                  <a:txBody>
                    <a:bodyPr/>
                    <a:lstStyle/>
                    <a:p>
                      <a:pPr marL="0" marR="0" algn="ctr">
                        <a:lnSpc>
                          <a:spcPct val="115000"/>
                        </a:lnSpc>
                        <a:spcBef>
                          <a:spcPts val="0"/>
                        </a:spcBef>
                        <a:spcAft>
                          <a:spcPts val="0"/>
                        </a:spcAft>
                      </a:pPr>
                      <a:r>
                        <a:rPr lang="en-US" sz="1200" b="0" dirty="0">
                          <a:effectLst/>
                        </a:rPr>
                        <a:t> </a:t>
                      </a:r>
                    </a:p>
                    <a:p>
                      <a:pPr marL="0" marR="0">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N/A</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$1.49</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$4.17</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$1.74</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$4.42</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$2.01</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$4.69</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$2.11</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$4.79</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$2.17</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$4.85</a:t>
                      </a:r>
                    </a:p>
                  </a:txBody>
                  <a:tcPr marL="48167" marR="48167" marT="0" marB="0"/>
                </a:tc>
              </a:tr>
              <a:tr h="861646">
                <a:tc>
                  <a:txBody>
                    <a:bodyPr/>
                    <a:lstStyle/>
                    <a:p>
                      <a:pPr marL="0" marR="0">
                        <a:lnSpc>
                          <a:spcPct val="115000"/>
                        </a:lnSpc>
                        <a:spcBef>
                          <a:spcPts val="0"/>
                        </a:spcBef>
                        <a:spcAft>
                          <a:spcPts val="0"/>
                        </a:spcAft>
                      </a:pPr>
                      <a:r>
                        <a:rPr lang="en-US" sz="1200" b="1" kern="1200" dirty="0">
                          <a:solidFill>
                            <a:schemeClr val="lt1"/>
                          </a:solidFill>
                          <a:effectLst/>
                          <a:latin typeface="+mn-lt"/>
                          <a:ea typeface="+mn-ea"/>
                          <a:cs typeface="+mn-cs"/>
                        </a:rPr>
                        <a:t>Multi-Family Residential</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[A] Total Base &amp; Peak Charge</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[B] Wholesale Pass-through</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a:t>
                      </a:r>
                      <a:r>
                        <a:rPr lang="en-US" sz="1200" b="1" kern="1200" dirty="0" err="1">
                          <a:solidFill>
                            <a:schemeClr val="lt1"/>
                          </a:solidFill>
                          <a:effectLst/>
                          <a:latin typeface="+mn-lt"/>
                          <a:ea typeface="+mn-ea"/>
                          <a:cs typeface="+mn-cs"/>
                        </a:rPr>
                        <a:t>MFR</a:t>
                      </a:r>
                      <a:r>
                        <a:rPr lang="en-US" sz="1200" b="1" kern="1200" dirty="0">
                          <a:solidFill>
                            <a:schemeClr val="lt1"/>
                          </a:solidFill>
                          <a:effectLst/>
                          <a:latin typeface="+mn-lt"/>
                          <a:ea typeface="+mn-ea"/>
                          <a:cs typeface="+mn-cs"/>
                        </a:rPr>
                        <a:t> Uniform Rate [A] + [B]</a:t>
                      </a:r>
                    </a:p>
                  </a:txBody>
                  <a:tcPr marL="48167" marR="48167" marT="0" marB="0"/>
                </a:tc>
                <a:tc>
                  <a:txBody>
                    <a:bodyPr/>
                    <a:lstStyle/>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N/A</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$1.36</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$4.04</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$1.58</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$4.26</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$1.83</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$4.51</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$1.92</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$4.60</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$1.98</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$4.66</a:t>
                      </a:r>
                    </a:p>
                  </a:txBody>
                  <a:tcPr marL="48167" marR="48167" marT="0" marB="0"/>
                </a:tc>
              </a:tr>
              <a:tr h="861646">
                <a:tc>
                  <a:txBody>
                    <a:bodyPr/>
                    <a:lstStyle/>
                    <a:p>
                      <a:pPr marL="0" marR="0">
                        <a:lnSpc>
                          <a:spcPct val="115000"/>
                        </a:lnSpc>
                        <a:spcBef>
                          <a:spcPts val="0"/>
                        </a:spcBef>
                        <a:spcAft>
                          <a:spcPts val="0"/>
                        </a:spcAft>
                      </a:pPr>
                      <a:r>
                        <a:rPr lang="en-US" sz="1200" b="1" kern="1200" dirty="0">
                          <a:solidFill>
                            <a:schemeClr val="lt1"/>
                          </a:solidFill>
                          <a:effectLst/>
                          <a:latin typeface="+mn-lt"/>
                          <a:ea typeface="+mn-ea"/>
                          <a:cs typeface="+mn-cs"/>
                        </a:rPr>
                        <a:t>Potable Irrigation </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[A] Total Base &amp; Peak Charge</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[B] Wholesale Pass-through</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a:t>
                      </a:r>
                      <a:r>
                        <a:rPr lang="en-US" sz="1200" b="1" kern="1200" dirty="0">
                          <a:solidFill>
                            <a:schemeClr val="lt1"/>
                          </a:solidFill>
                          <a:effectLst/>
                          <a:latin typeface="+mn-lt"/>
                          <a:ea typeface="+mn-ea"/>
                          <a:cs typeface="+mn-cs"/>
                        </a:rPr>
                        <a:t>Irrigation Uniform Rate  [A] + [B]</a:t>
                      </a:r>
                    </a:p>
                  </a:txBody>
                  <a:tcPr marL="48167" marR="48167" marT="0" marB="0"/>
                </a:tc>
                <a:tc>
                  <a:txBody>
                    <a:bodyPr/>
                    <a:lstStyle/>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N/A</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$1.98</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$4.66</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$2.38</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$5.06</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$2.84</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$5.52</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$2.98</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$5.66</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$3.07</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$5.75</a:t>
                      </a:r>
                    </a:p>
                  </a:txBody>
                  <a:tcPr marL="48167" marR="48167" marT="0" marB="0"/>
                </a:tc>
              </a:tr>
              <a:tr h="861646">
                <a:tc>
                  <a:txBody>
                    <a:bodyPr/>
                    <a:lstStyle/>
                    <a:p>
                      <a:pPr marL="0" marR="0">
                        <a:lnSpc>
                          <a:spcPct val="115000"/>
                        </a:lnSpc>
                        <a:spcBef>
                          <a:spcPts val="0"/>
                        </a:spcBef>
                        <a:spcAft>
                          <a:spcPts val="0"/>
                        </a:spcAft>
                      </a:pPr>
                      <a:r>
                        <a:rPr lang="en-US" sz="1200" b="1" kern="1200" dirty="0">
                          <a:solidFill>
                            <a:schemeClr val="lt1"/>
                          </a:solidFill>
                          <a:effectLst/>
                          <a:latin typeface="+mn-lt"/>
                          <a:ea typeface="+mn-ea"/>
                          <a:cs typeface="+mn-cs"/>
                        </a:rPr>
                        <a:t>Commercial</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[A] Total Base &amp; Peak Charge</a:t>
                      </a:r>
                    </a:p>
                    <a:p>
                      <a:pPr marL="0" marR="0">
                        <a:lnSpc>
                          <a:spcPct val="115000"/>
                        </a:lnSpc>
                        <a:spcBef>
                          <a:spcPts val="0"/>
                        </a:spcBef>
                        <a:spcAft>
                          <a:spcPts val="0"/>
                        </a:spcAft>
                      </a:pPr>
                      <a:r>
                        <a:rPr lang="en-US" sz="1200" b="0" kern="1200" dirty="0">
                          <a:solidFill>
                            <a:schemeClr val="lt1"/>
                          </a:solidFill>
                          <a:effectLst/>
                          <a:latin typeface="+mn-lt"/>
                          <a:ea typeface="+mn-ea"/>
                          <a:cs typeface="+mn-cs"/>
                        </a:rPr>
                        <a:t>  [B] Wholesale Pass-through</a:t>
                      </a:r>
                    </a:p>
                    <a:p>
                      <a:pPr marL="0" marR="0">
                        <a:lnSpc>
                          <a:spcPct val="115000"/>
                        </a:lnSpc>
                        <a:spcBef>
                          <a:spcPts val="0"/>
                        </a:spcBef>
                        <a:spcAft>
                          <a:spcPts val="0"/>
                        </a:spcAft>
                      </a:pPr>
                      <a:r>
                        <a:rPr lang="en-US" sz="1200" b="1" kern="1200" dirty="0">
                          <a:solidFill>
                            <a:schemeClr val="lt1"/>
                          </a:solidFill>
                          <a:effectLst/>
                          <a:latin typeface="+mn-lt"/>
                          <a:ea typeface="+mn-ea"/>
                          <a:cs typeface="+mn-cs"/>
                        </a:rPr>
                        <a:t>     Commercial Uniform Rate [A] + [B]</a:t>
                      </a:r>
                    </a:p>
                  </a:txBody>
                  <a:tcPr marL="48167" marR="48167" marT="0" marB="0"/>
                </a:tc>
                <a:tc>
                  <a:txBody>
                    <a:bodyPr/>
                    <a:lstStyle/>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 </a:t>
                      </a:r>
                    </a:p>
                    <a:p>
                      <a:pPr marL="0" marR="0" algn="ctr">
                        <a:lnSpc>
                          <a:spcPct val="115000"/>
                        </a:lnSpc>
                        <a:spcBef>
                          <a:spcPts val="0"/>
                        </a:spcBef>
                        <a:spcAft>
                          <a:spcPts val="0"/>
                        </a:spcAft>
                      </a:pPr>
                      <a:r>
                        <a:rPr lang="en-US" sz="1200" b="0" dirty="0">
                          <a:effectLst/>
                        </a:rPr>
                        <a:t>$4.00</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$1.37</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$4.05</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$1.60</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$4.28</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$1.85</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$4.53</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$1.94</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$4.62</a:t>
                      </a:r>
                    </a:p>
                  </a:txBody>
                  <a:tcPr marL="48167" marR="48167" marT="0" marB="0"/>
                </a:tc>
                <a:tc>
                  <a:txBody>
                    <a:bodyPr/>
                    <a:lstStyle/>
                    <a:p>
                      <a:pPr marL="0" marR="0" algn="ctr">
                        <a:lnSpc>
                          <a:spcPct val="115000"/>
                        </a:lnSpc>
                        <a:spcBef>
                          <a:spcPts val="0"/>
                        </a:spcBef>
                        <a:spcAft>
                          <a:spcPts val="0"/>
                        </a:spcAft>
                      </a:pPr>
                      <a:r>
                        <a:rPr lang="en-US" sz="1200" b="0" kern="1200" dirty="0">
                          <a:solidFill>
                            <a:schemeClr val="dk1"/>
                          </a:solidFill>
                          <a:effectLst/>
                          <a:latin typeface="+mn-lt"/>
                          <a:ea typeface="+mn-ea"/>
                          <a:cs typeface="+mn-cs"/>
                        </a:rPr>
                        <a:t> </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$2.01</a:t>
                      </a:r>
                    </a:p>
                    <a:p>
                      <a:pPr marL="0" marR="0" algn="ctr">
                        <a:lnSpc>
                          <a:spcPct val="115000"/>
                        </a:lnSpc>
                        <a:spcBef>
                          <a:spcPts val="0"/>
                        </a:spcBef>
                        <a:spcAft>
                          <a:spcPts val="0"/>
                        </a:spcAft>
                      </a:pPr>
                      <a:r>
                        <a:rPr lang="en-US" sz="1200" b="0" kern="1200" dirty="0">
                          <a:solidFill>
                            <a:schemeClr val="dk1"/>
                          </a:solidFill>
                          <a:effectLst/>
                          <a:latin typeface="+mn-lt"/>
                          <a:ea typeface="+mn-ea"/>
                          <a:cs typeface="+mn-cs"/>
                        </a:rPr>
                        <a:t>$2.68</a:t>
                      </a:r>
                    </a:p>
                    <a:p>
                      <a:pPr marL="0" marR="0" algn="ctr">
                        <a:lnSpc>
                          <a:spcPct val="115000"/>
                        </a:lnSpc>
                        <a:spcBef>
                          <a:spcPts val="0"/>
                        </a:spcBef>
                        <a:spcAft>
                          <a:spcPts val="0"/>
                        </a:spcAft>
                      </a:pPr>
                      <a:r>
                        <a:rPr lang="en-US" sz="1200" b="1" kern="1200" dirty="0">
                          <a:solidFill>
                            <a:schemeClr val="dk1"/>
                          </a:solidFill>
                          <a:effectLst/>
                          <a:latin typeface="+mn-lt"/>
                          <a:ea typeface="+mn-ea"/>
                          <a:cs typeface="+mn-cs"/>
                        </a:rPr>
                        <a:t>$4.69</a:t>
                      </a:r>
                    </a:p>
                  </a:txBody>
                  <a:tcPr marL="48167" marR="48167" marT="0" marB="0"/>
                </a:tc>
              </a:tr>
            </a:tbl>
          </a:graphicData>
        </a:graphic>
      </p:graphicFrame>
      <p:sp>
        <p:nvSpPr>
          <p:cNvPr id="7" name="TextBox 6"/>
          <p:cNvSpPr txBox="1"/>
          <p:nvPr/>
        </p:nvSpPr>
        <p:spPr>
          <a:xfrm>
            <a:off x="508000" y="6177021"/>
            <a:ext cx="9977480" cy="276999"/>
          </a:xfrm>
          <a:prstGeom prst="rect">
            <a:avLst/>
          </a:prstGeom>
          <a:noFill/>
        </p:spPr>
        <p:txBody>
          <a:bodyPr wrap="square" rtlCol="0">
            <a:spAutoFit/>
          </a:bodyPr>
          <a:lstStyle/>
          <a:p>
            <a:r>
              <a:rPr lang="en-US" sz="1200" i="1" dirty="0" smtClean="0">
                <a:solidFill>
                  <a:schemeClr val="bg2">
                    <a:lumMod val="10000"/>
                  </a:schemeClr>
                </a:solidFill>
                <a:latin typeface="Segoe UI" panose="020B0502040204020203" pitchFamily="34" charset="0"/>
                <a:cs typeface="Segoe UI" panose="020B0502040204020203" pitchFamily="34" charset="0"/>
              </a:rPr>
              <a:t>*The </a:t>
            </a:r>
            <a:r>
              <a:rPr lang="en-US" sz="1200" b="1" i="1" dirty="0" smtClean="0">
                <a:solidFill>
                  <a:schemeClr val="bg2">
                    <a:lumMod val="10000"/>
                  </a:schemeClr>
                </a:solidFill>
                <a:latin typeface="Segoe UI" panose="020B0502040204020203" pitchFamily="34" charset="0"/>
                <a:cs typeface="Segoe UI" panose="020B0502040204020203" pitchFamily="34" charset="0"/>
              </a:rPr>
              <a:t>Wholesale Pass-through </a:t>
            </a:r>
            <a:r>
              <a:rPr lang="en-US" sz="1200" i="1" dirty="0" smtClean="0">
                <a:solidFill>
                  <a:schemeClr val="bg2">
                    <a:lumMod val="10000"/>
                  </a:schemeClr>
                </a:solidFill>
                <a:latin typeface="Segoe UI" panose="020B0502040204020203" pitchFamily="34" charset="0"/>
                <a:cs typeface="Segoe UI" panose="020B0502040204020203" pitchFamily="34" charset="0"/>
              </a:rPr>
              <a:t>will be updated annually, or </a:t>
            </a:r>
            <a:r>
              <a:rPr lang="en-US" sz="1200" i="1" smtClean="0">
                <a:solidFill>
                  <a:schemeClr val="bg2">
                    <a:lumMod val="10000"/>
                  </a:schemeClr>
                </a:solidFill>
                <a:latin typeface="Segoe UI" panose="020B0502040204020203" pitchFamily="34" charset="0"/>
                <a:cs typeface="Segoe UI" panose="020B0502040204020203" pitchFamily="34" charset="0"/>
              </a:rPr>
              <a:t>as necessary, </a:t>
            </a:r>
            <a:r>
              <a:rPr lang="en-US" sz="1200" i="1" dirty="0" smtClean="0">
                <a:solidFill>
                  <a:schemeClr val="bg2">
                    <a:lumMod val="10000"/>
                  </a:schemeClr>
                </a:solidFill>
                <a:latin typeface="Segoe UI" panose="020B0502040204020203" pitchFamily="34" charset="0"/>
                <a:cs typeface="Segoe UI" panose="020B0502040204020203" pitchFamily="34" charset="0"/>
              </a:rPr>
              <a:t>to reflect any increases implemented by the City’s water suppliers.</a:t>
            </a:r>
          </a:p>
        </p:txBody>
      </p:sp>
    </p:spTree>
    <p:extLst>
      <p:ext uri="{BB962C8B-B14F-4D97-AF65-F5344CB8AC3E}">
        <p14:creationId xmlns:p14="http://schemas.microsoft.com/office/powerpoint/2010/main" val="325850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2623" y="1540174"/>
            <a:ext cx="7306808" cy="1415452"/>
          </a:xfrm>
          <a:prstGeom prst="rect">
            <a:avLst/>
          </a:prstGeom>
          <a:noFill/>
        </p:spPr>
        <p:txBody>
          <a:bodyPr wrap="none" lIns="91440" tIns="45720" rIns="91440" bIns="45720" anchor="ctr">
            <a:spAutoFit/>
          </a:bodyPr>
          <a:lstStyle/>
          <a:p>
            <a:pPr algn="ctr">
              <a:lnSpc>
                <a:spcPts val="10000"/>
              </a:lnSpc>
            </a:pPr>
            <a:r>
              <a:rPr lang="en-US" sz="10400" dirty="0" smtClean="0">
                <a:ln w="0"/>
                <a:solidFill>
                  <a:schemeClr val="bg1"/>
                </a:solidFill>
                <a:effectLst>
                  <a:outerShdw blurRad="38100" dist="25400" dir="5400000" algn="ctr" rotWithShape="0">
                    <a:srgbClr val="6E747A">
                      <a:alpha val="43000"/>
                    </a:srgbClr>
                  </a:outerShdw>
                </a:effectLst>
                <a:latin typeface="Tw Cen MT Condensed" panose="020B0606020104020203" pitchFamily="34" charset="0"/>
              </a:rPr>
              <a:t>Customer Impacts</a:t>
            </a:r>
            <a:endParaRPr lang="en-US" sz="1100" dirty="0">
              <a:ln w="0"/>
              <a:solidFill>
                <a:schemeClr val="bg1"/>
              </a:solidFill>
              <a:effectLst>
                <a:outerShdw blurRad="38100" dist="25400" dir="5400000" algn="ctr" rotWithShape="0">
                  <a:srgbClr val="6E747A">
                    <a:alpha val="43000"/>
                  </a:srgbClr>
                </a:outerShdw>
              </a:effectLst>
              <a:latin typeface="Tw Cen MT Condensed" panose="020B0606020104020203" pitchFamily="34" charset="0"/>
            </a:endParaRPr>
          </a:p>
        </p:txBody>
      </p:sp>
    </p:spTree>
    <p:extLst>
      <p:ext uri="{BB962C8B-B14F-4D97-AF65-F5344CB8AC3E}">
        <p14:creationId xmlns:p14="http://schemas.microsoft.com/office/powerpoint/2010/main" val="5910248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arollo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5"/>
        </a:solidFill>
        <a:ln w="12700" cap="flat" cmpd="sng" algn="ctr">
          <a:solidFill>
            <a:schemeClr val="bg1"/>
          </a:solidFill>
          <a:prstDash val="solid"/>
          <a:round/>
          <a:headEnd type="none" w="med" len="med"/>
          <a:tailEnd type="none" w="med" len="med"/>
        </a:ln>
        <a:effectLst/>
        <a:extLst/>
      </a:spPr>
      <a:bodyPr vert="horz" wrap="square" lIns="91440" tIns="45720" rIns="91440" bIns="45720" numCol="1" rtlCol="0"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smtClean="0">
            <a:ln>
              <a:noFill/>
            </a:ln>
            <a:solidFill>
              <a:schemeClr val="tx1"/>
            </a:solidFill>
            <a:effectLst/>
            <a:latin typeface="Humanst521 BT" pitchFamily="3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sz="2000" dirty="0" smtClean="0">
            <a:solidFill>
              <a:schemeClr val="bg2">
                <a:lumMod val="10000"/>
              </a:schemeClr>
            </a:solidFill>
            <a:latin typeface="Segoe UI" panose="020B0502040204020203" pitchFamily="34" charset="0"/>
            <a:cs typeface="Segoe UI" panose="020B0502040204020203" pitchFamily="34" charset="0"/>
          </a:defRPr>
        </a:defPPr>
      </a:lstStyle>
    </a:txDef>
  </a:objectDefaults>
  <a:extraClrSchemeLst>
    <a:extraClrScheme>
      <a:clrScheme name="Office Theme 1">
        <a:dk1>
          <a:srgbClr val="000000"/>
        </a:dk1>
        <a:lt1>
          <a:srgbClr val="FFFFFF"/>
        </a:lt1>
        <a:dk2>
          <a:srgbClr val="000000"/>
        </a:dk2>
        <a:lt2>
          <a:srgbClr val="808080"/>
        </a:lt2>
        <a:accent1>
          <a:srgbClr val="6699FF"/>
        </a:accent1>
        <a:accent2>
          <a:srgbClr val="9933FF"/>
        </a:accent2>
        <a:accent3>
          <a:srgbClr val="FFFFFF"/>
        </a:accent3>
        <a:accent4>
          <a:srgbClr val="000000"/>
        </a:accent4>
        <a:accent5>
          <a:srgbClr val="B8CAFF"/>
        </a:accent5>
        <a:accent6>
          <a:srgbClr val="8A2DE7"/>
        </a:accent6>
        <a:hlink>
          <a:srgbClr val="00FFF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rollo2016" id="{DC33A0F3-51CD-40C1-A488-FA205CFAB47E}" vid="{AC94BA96-0688-465A-B6DF-9B01B33C87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Carollo2016</Template>
  <TotalTime>101477</TotalTime>
  <Words>628</Words>
  <Application>Microsoft Office PowerPoint</Application>
  <PresentationFormat>Widescreen</PresentationFormat>
  <Paragraphs>238</Paragraphs>
  <Slides>14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Arial</vt:lpstr>
      <vt:lpstr>Calibri</vt:lpstr>
      <vt:lpstr>Century Gothic</vt:lpstr>
      <vt:lpstr>Humanst521 BT</vt:lpstr>
      <vt:lpstr>Palatino Linotype</vt:lpstr>
      <vt:lpstr>Segoe UI</vt:lpstr>
      <vt:lpstr>Segoe UI Semibold</vt:lpstr>
      <vt:lpstr>Segoe UI Semilight</vt:lpstr>
      <vt:lpstr>Swis721 Cn BT</vt:lpstr>
      <vt:lpstr>Tahoma</vt:lpstr>
      <vt:lpstr>Times</vt:lpstr>
      <vt:lpstr>Times New Roman</vt:lpstr>
      <vt:lpstr>Tw Cen MT Condensed</vt:lpstr>
      <vt:lpstr>Verdana</vt:lpstr>
      <vt:lpstr>Wingdings</vt:lpstr>
      <vt:lpstr>Carollo2016</vt:lpstr>
      <vt:lpstr>Water Rate Modification – Public Hearing</vt:lpstr>
      <vt:lpstr>PowerPoint Presentation</vt:lpstr>
      <vt:lpstr>Cost of Service Analysis: Step-by-Step approach was utilized to develop sound and defensible rates</vt:lpstr>
      <vt:lpstr>Adjusting to the New Normal: Key considerations and changes to system costs necessitated review of existing rates and charges</vt:lpstr>
      <vt:lpstr>Falling Water Demands: Significantly impacts the City’s ability to fund operations and maintain existing rate levels</vt:lpstr>
      <vt:lpstr>Recommendations: Based on the Cost of Service Study, Carollo recommended the following actions</vt:lpstr>
      <vt:lpstr>Proposed Rates: the developed Cost of Service rates have been updated to reflect the City’s system and customers</vt:lpstr>
      <vt:lpstr>Proposed Rates: the developed Cost of Service rates have been updated to reflect the City’s system and customers</vt:lpstr>
      <vt:lpstr>PowerPoint Presentation</vt:lpstr>
      <vt:lpstr>SFR Rate Impacts: Rates will vary based on usage and customer meter size</vt:lpstr>
      <vt:lpstr>MRF Rate Impacts: Rates will vary based on usage and customer meter size</vt:lpstr>
      <vt:lpstr>Commercial Rate Impacts: Rates will vary based on usage and customer meter size</vt:lpstr>
      <vt:lpstr>SFR Rate Impacts: Rates will vary based on usage and customer meter size</vt:lpstr>
      <vt:lpstr>Staff Recommendation</vt:lpstr>
    </vt:vector>
  </TitlesOfParts>
  <Company>Carollo Engineers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Pierce Rossum</dc:creator>
  <cp:lastModifiedBy>Rendina, Tom</cp:lastModifiedBy>
  <cp:revision>1196</cp:revision>
  <cp:lastPrinted>2016-03-18T20:21:04Z</cp:lastPrinted>
  <dcterms:created xsi:type="dcterms:W3CDTF">2011-08-25T16:46:39Z</dcterms:created>
  <dcterms:modified xsi:type="dcterms:W3CDTF">2017-11-07T18:51:29Z</dcterms:modified>
</cp:coreProperties>
</file>