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9" r:id="rId1"/>
  </p:sldMasterIdLst>
  <p:notesMasterIdLst>
    <p:notesMasterId r:id="rId32"/>
  </p:notesMasterIdLst>
  <p:handoutMasterIdLst>
    <p:handoutMasterId r:id="rId33"/>
  </p:handoutMasterIdLst>
  <p:sldIdLst>
    <p:sldId id="1114" r:id="rId2"/>
    <p:sldId id="1148" r:id="rId3"/>
    <p:sldId id="1167" r:id="rId4"/>
    <p:sldId id="1149" r:id="rId5"/>
    <p:sldId id="1161" r:id="rId6"/>
    <p:sldId id="1155" r:id="rId7"/>
    <p:sldId id="1164" r:id="rId8"/>
    <p:sldId id="1153" r:id="rId9"/>
    <p:sldId id="1143" r:id="rId10"/>
    <p:sldId id="1071" r:id="rId11"/>
    <p:sldId id="1170" r:id="rId12"/>
    <p:sldId id="1121" r:id="rId13"/>
    <p:sldId id="1144" r:id="rId14"/>
    <p:sldId id="1009" r:id="rId15"/>
    <p:sldId id="1168" r:id="rId16"/>
    <p:sldId id="1145" r:id="rId17"/>
    <p:sldId id="1073" r:id="rId18"/>
    <p:sldId id="1134" r:id="rId19"/>
    <p:sldId id="1171" r:id="rId20"/>
    <p:sldId id="1173" r:id="rId21"/>
    <p:sldId id="1142" r:id="rId22"/>
    <p:sldId id="1172" r:id="rId23"/>
    <p:sldId id="1052" r:id="rId24"/>
    <p:sldId id="1137" r:id="rId25"/>
    <p:sldId id="1156" r:id="rId26"/>
    <p:sldId id="1158" r:id="rId27"/>
    <p:sldId id="1160" r:id="rId28"/>
    <p:sldId id="1163" r:id="rId29"/>
    <p:sldId id="1166" r:id="rId30"/>
    <p:sldId id="1101" r:id="rId31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meron" initials="C" lastIdx="5" clrIdx="0"/>
  <p:cmAuthor id="1" name="Robert Grantham" initials="RG" lastIdx="2" clrIdx="1">
    <p:extLst>
      <p:ext uri="{19B8F6BF-5375-455C-9EA6-DF929625EA0E}">
        <p15:presenceInfo xmlns:p15="http://schemas.microsoft.com/office/powerpoint/2012/main" userId="Robert Grantham" providerId="None"/>
      </p:ext>
    </p:extLst>
  </p:cmAuthor>
  <p:cmAuthor id="2" name="Pierce Rossum" initials="PR" lastIdx="1" clrIdx="2">
    <p:extLst>
      <p:ext uri="{19B8F6BF-5375-455C-9EA6-DF929625EA0E}">
        <p15:presenceInfo xmlns:p15="http://schemas.microsoft.com/office/powerpoint/2012/main" userId="Pierce Rossum" providerId="None"/>
      </p:ext>
    </p:extLst>
  </p:cmAuthor>
  <p:cmAuthor id="3" name="Mark Panny" initials="MP" lastIdx="5" clrIdx="3">
    <p:extLst>
      <p:ext uri="{19B8F6BF-5375-455C-9EA6-DF929625EA0E}">
        <p15:presenceInfo xmlns:p15="http://schemas.microsoft.com/office/powerpoint/2012/main" userId="S-1-5-21-3661417239-1931862686-1323978479-203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DEEBF7"/>
    <a:srgbClr val="000000"/>
    <a:srgbClr val="D6DCE5"/>
    <a:srgbClr val="4472C4"/>
    <a:srgbClr val="345DA6"/>
    <a:srgbClr val="FC8522"/>
    <a:srgbClr val="5B9BD5"/>
    <a:srgbClr val="DC8484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0418" autoAdjust="0"/>
  </p:normalViewPr>
  <p:slideViewPr>
    <p:cSldViewPr snapToGrid="0">
      <p:cViewPr varScale="1">
        <p:scale>
          <a:sx n="63" d="100"/>
          <a:sy n="63" d="100"/>
        </p:scale>
        <p:origin x="86" y="32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38" y="102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w_working\projectwise\prossum\d0492665\San%20Clemente%20Rate%20Model%20-%20Draft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w_working\projectwise\prossum\d0492665\San%20Clemente%20Rate%20Model%20-%20Draft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CWD\Data\Demand%20Outpu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CWD\Data\Demand%20Outpu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anny\Documents\Projects\Monte%20Vista\MVWD%20Rate%20Model%20October%206%20Draft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CWD\Data\Demand%20Outpu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ssum\Desktop\SCWD\Data\Demand%20Outpu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Insight!$D$77</c:f>
              <c:strCache>
                <c:ptCount val="1"/>
                <c:pt idx="0">
                  <c:v>Expenditures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Insight!$E$75:$O$75</c:f>
              <c:numCache>
                <c:formatCode>"FYE"\ 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Insight!$E$77:$O$77</c:f>
              <c:numCache>
                <c:formatCode>_(* #,##0_);_(* \(#,##0\);_(* "-"??_);_(@_)</c:formatCode>
                <c:ptCount val="11"/>
                <c:pt idx="0">
                  <c:v>15138010</c:v>
                </c:pt>
                <c:pt idx="1">
                  <c:v>14842966</c:v>
                </c:pt>
                <c:pt idx="2">
                  <c:v>17248261</c:v>
                </c:pt>
                <c:pt idx="3">
                  <c:v>17184875</c:v>
                </c:pt>
                <c:pt idx="4">
                  <c:v>19010300</c:v>
                </c:pt>
                <c:pt idx="5">
                  <c:v>19013946</c:v>
                </c:pt>
                <c:pt idx="6">
                  <c:v>19426520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Insight!$D$76</c:f>
              <c:strCache>
                <c:ptCount val="1"/>
                <c:pt idx="0">
                  <c:v>Revenues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Insight!$E$75:$O$75</c:f>
              <c:numCache>
                <c:formatCode>"FYE"\ 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Insight!$E$76:$O$76</c:f>
              <c:numCache>
                <c:formatCode>_("$"* #,##0_);_("$"* \(#,##0\);_("$"* "-"??_);_(@_)</c:formatCode>
                <c:ptCount val="11"/>
                <c:pt idx="0">
                  <c:v>13371029</c:v>
                </c:pt>
                <c:pt idx="1">
                  <c:v>14002449</c:v>
                </c:pt>
                <c:pt idx="2">
                  <c:v>17529035</c:v>
                </c:pt>
                <c:pt idx="3">
                  <c:v>18544975</c:v>
                </c:pt>
                <c:pt idx="4">
                  <c:v>21393158</c:v>
                </c:pt>
                <c:pt idx="5">
                  <c:v>20612520</c:v>
                </c:pt>
                <c:pt idx="6">
                  <c:v>17958630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Insight!$D$79</c:f>
              <c:strCache>
                <c:ptCount val="1"/>
                <c:pt idx="0">
                  <c:v>Projected Expenditures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Insight!$E$75:$O$75</c:f>
              <c:numCache>
                <c:formatCode>"FYE"\ 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Insight!$E$79:$O$79</c:f>
              <c:numCache>
                <c:formatCode>General</c:formatCode>
                <c:ptCount val="11"/>
                <c:pt idx="6" formatCode="_(&quot;$&quot;* #,##0_);_(&quot;$&quot;* \(#,##0\);_(&quot;$&quot;* &quot;-&quot;??_);_(@_)">
                  <c:v>19426520</c:v>
                </c:pt>
                <c:pt idx="7" formatCode="_(* #,##0_);_(* \(#,##0\);_(* &quot;-&quot;??_);_(@_)">
                  <c:v>19309738.411347982</c:v>
                </c:pt>
                <c:pt idx="8" formatCode="_(* #,##0_);_(* \(#,##0\);_(* &quot;-&quot;??_);_(@_)">
                  <c:v>19914196.260606062</c:v>
                </c:pt>
                <c:pt idx="9" formatCode="_(* #,##0_);_(* \(#,##0\);_(* &quot;-&quot;??_);_(@_)">
                  <c:v>20582303.2466483</c:v>
                </c:pt>
                <c:pt idx="10" formatCode="_(* #,##0_);_(* \(#,##0\);_(* &quot;-&quot;??_);_(@_)">
                  <c:v>21277724.960330576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Insight!$D$78</c:f>
              <c:strCache>
                <c:ptCount val="1"/>
                <c:pt idx="0">
                  <c:v>Projected Revenues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Insight!$E$75:$O$75</c:f>
              <c:numCache>
                <c:formatCode>"FYE"\ 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Insight!$E$78:$O$78</c:f>
              <c:numCache>
                <c:formatCode>General</c:formatCode>
                <c:ptCount val="11"/>
                <c:pt idx="6" formatCode="_(&quot;$&quot;* #,##0_);_(&quot;$&quot;* \(#,##0\);_(&quot;$&quot;* &quot;-&quot;??_);_(@_)">
                  <c:v>17958630</c:v>
                </c:pt>
                <c:pt idx="7" formatCode="_(&quot;$&quot;* #,##0_);_(&quot;$&quot;* \(#,##0\);_(&quot;$&quot;* &quot;-&quot;??_);_(@_)">
                  <c:v>17580264</c:v>
                </c:pt>
                <c:pt idx="8" formatCode="_(&quot;$&quot;* #,##0_);_(&quot;$&quot;* \(#,##0\);_(&quot;$&quot;* &quot;-&quot;??_);_(@_)">
                  <c:v>17092329.960000001</c:v>
                </c:pt>
                <c:pt idx="9" formatCode="_(&quot;$&quot;* #,##0_);_(&quot;$&quot;* \(#,##0\);_(&quot;$&quot;* &quot;-&quot;??_);_(@_)">
                  <c:v>17092329.960000001</c:v>
                </c:pt>
                <c:pt idx="10" formatCode="_(&quot;$&quot;* #,##0_);_(&quot;$&quot;* \(#,##0\);_(&quot;$&quot;* &quot;-&quot;??_);_(@_)">
                  <c:v>17092329.960000001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054200"/>
        <c:axId val="337054592"/>
      </c:lineChart>
      <c:catAx>
        <c:axId val="337054200"/>
        <c:scaling>
          <c:orientation val="minMax"/>
        </c:scaling>
        <c:delete val="0"/>
        <c:axPos val="b"/>
        <c:numFmt formatCode="&quot;FYE&quot;\ 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054592"/>
        <c:crosses val="autoZero"/>
        <c:auto val="1"/>
        <c:lblAlgn val="ctr"/>
        <c:lblOffset val="100"/>
        <c:noMultiLvlLbl val="0"/>
      </c:catAx>
      <c:valAx>
        <c:axId val="3370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05420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10-Year Historical Annual</a:t>
            </a:r>
            <a:r>
              <a:rPr lang="en-US" baseline="0" dirty="0" smtClean="0"/>
              <a:t> </a:t>
            </a:r>
            <a:r>
              <a:rPr lang="en-US" dirty="0" smtClean="0"/>
              <a:t>Water Usage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'Source of Supply Detail'!$B$13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'Source of Supply Detail'!$C$9:$M$9</c:f>
              <c:strCache>
                <c:ptCount val="11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</c:strCache>
            </c:strRef>
          </c:cat>
          <c:val>
            <c:numRef>
              <c:f>'Source of Supply Detail'!$C$13:$M$13</c:f>
              <c:numCache>
                <c:formatCode>_(* #,##0_);_(* \(#,##0\);_(* "-"??_);_(@_)</c:formatCode>
                <c:ptCount val="11"/>
                <c:pt idx="0">
                  <c:v>11479.5</c:v>
                </c:pt>
                <c:pt idx="1">
                  <c:v>12671.4</c:v>
                </c:pt>
                <c:pt idx="2">
                  <c:v>11969.6</c:v>
                </c:pt>
                <c:pt idx="3">
                  <c:v>11272.699999999999</c:v>
                </c:pt>
                <c:pt idx="4">
                  <c:v>10021.700000000001</c:v>
                </c:pt>
                <c:pt idx="5">
                  <c:v>8870.7000000000007</c:v>
                </c:pt>
                <c:pt idx="6">
                  <c:v>10247.399999999998</c:v>
                </c:pt>
                <c:pt idx="7">
                  <c:v>9883.5</c:v>
                </c:pt>
                <c:pt idx="8">
                  <c:v>10385.9</c:v>
                </c:pt>
                <c:pt idx="9">
                  <c:v>9309.5</c:v>
                </c:pt>
                <c:pt idx="10">
                  <c:v>7657.8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37054984"/>
        <c:axId val="337055376"/>
        <c:extLst/>
      </c:barChart>
      <c:lineChart>
        <c:grouping val="standard"/>
        <c:varyColors val="0"/>
        <c:ser>
          <c:idx val="1"/>
          <c:order val="1"/>
          <c:tx>
            <c:strRef>
              <c:f>'Source of Supply Detail'!$B$14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'Source of Supply Detail'!$C$9:$M$9</c:f>
              <c:strCache>
                <c:ptCount val="11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</c:strCache>
            </c:strRef>
          </c:cat>
          <c:val>
            <c:numRef>
              <c:f>'Source of Supply Detail'!$C$14:$M$14</c:f>
              <c:numCache>
                <c:formatCode>_(* #,##0_);_(* \(#,##0\);_(* "-"??_);_(@_)</c:formatCode>
                <c:ptCount val="11"/>
                <c:pt idx="0">
                  <c:v>10611.189999999999</c:v>
                </c:pt>
                <c:pt idx="1">
                  <c:v>10611.189999999999</c:v>
                </c:pt>
                <c:pt idx="2">
                  <c:v>10611.189999999999</c:v>
                </c:pt>
                <c:pt idx="3">
                  <c:v>10611.189999999999</c:v>
                </c:pt>
                <c:pt idx="4">
                  <c:v>10611.189999999999</c:v>
                </c:pt>
                <c:pt idx="5">
                  <c:v>10611.189999999999</c:v>
                </c:pt>
                <c:pt idx="6">
                  <c:v>10611.189999999999</c:v>
                </c:pt>
                <c:pt idx="7">
                  <c:v>10611.189999999999</c:v>
                </c:pt>
                <c:pt idx="8">
                  <c:v>10611.189999999999</c:v>
                </c:pt>
                <c:pt idx="9">
                  <c:v>10611.189999999999</c:v>
                </c:pt>
                <c:pt idx="10">
                  <c:v>10611.189999999999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7054984"/>
        <c:axId val="337055376"/>
      </c:lineChart>
      <c:catAx>
        <c:axId val="33705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055376"/>
        <c:crosses val="autoZero"/>
        <c:auto val="1"/>
        <c:lblAlgn val="ctr"/>
        <c:lblOffset val="100"/>
        <c:noMultiLvlLbl val="0"/>
      </c:catAx>
      <c:valAx>
        <c:axId val="3370553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05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'Mntly x Tier'!$B$24</c:f>
              <c:strCache>
                <c:ptCount val="1"/>
                <c:pt idx="0">
                  <c:v>Tier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'Mntly x Tier'!$C$23:$H$23</c:f>
              <c:strCache>
                <c:ptCount val="4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</c:strCache>
              <c:extLst/>
            </c:strRef>
          </c:cat>
          <c:val>
            <c:numRef>
              <c:f>'Mntly x Tier'!$C$24:$H$24</c:f>
              <c:numCache>
                <c:formatCode>0%</c:formatCode>
                <c:ptCount val="4"/>
                <c:pt idx="0">
                  <c:v>0.39132989193232576</c:v>
                </c:pt>
                <c:pt idx="1">
                  <c:v>0.38773625433617903</c:v>
                </c:pt>
                <c:pt idx="2">
                  <c:v>0.37932526539855688</c:v>
                </c:pt>
                <c:pt idx="3">
                  <c:v>0.42398497093246257</c:v>
                </c:pt>
              </c:numCache>
              <c:extLst/>
            </c:numRef>
          </c:val>
        </c:ser>
        <c:ser>
          <c:idx val="1"/>
          <c:order val="1"/>
          <c:tx>
            <c:strRef>
              <c:f>'Mntly x Tier'!$B$25</c:f>
              <c:strCache>
                <c:ptCount val="1"/>
                <c:pt idx="0">
                  <c:v>Tier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'Mntly x Tier'!$C$23:$H$23</c:f>
              <c:strCache>
                <c:ptCount val="4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</c:strCache>
              <c:extLst/>
            </c:strRef>
          </c:cat>
          <c:val>
            <c:numRef>
              <c:f>'Mntly x Tier'!$C$25:$H$25</c:f>
              <c:numCache>
                <c:formatCode>0%</c:formatCode>
                <c:ptCount val="4"/>
                <c:pt idx="0">
                  <c:v>0.37338446389564262</c:v>
                </c:pt>
                <c:pt idx="1">
                  <c:v>0.36984649973599698</c:v>
                </c:pt>
                <c:pt idx="2">
                  <c:v>0.37265289745176583</c:v>
                </c:pt>
                <c:pt idx="3">
                  <c:v>0.36327334158275493</c:v>
                </c:pt>
              </c:numCache>
              <c:extLst/>
            </c:numRef>
          </c:val>
        </c:ser>
        <c:ser>
          <c:idx val="2"/>
          <c:order val="2"/>
          <c:tx>
            <c:strRef>
              <c:f>'Mntly x Tier'!$B$26</c:f>
              <c:strCache>
                <c:ptCount val="1"/>
                <c:pt idx="0">
                  <c:v>Tier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'Mntly x Tier'!$C$23:$H$23</c:f>
              <c:strCache>
                <c:ptCount val="4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</c:strCache>
              <c:extLst/>
            </c:strRef>
          </c:cat>
          <c:val>
            <c:numRef>
              <c:f>'Mntly x Tier'!$C$26:$H$26</c:f>
              <c:numCache>
                <c:formatCode>0%</c:formatCode>
                <c:ptCount val="4"/>
                <c:pt idx="0">
                  <c:v>0.16983385996989375</c:v>
                </c:pt>
                <c:pt idx="1">
                  <c:v>0.17514567479745574</c:v>
                </c:pt>
                <c:pt idx="2">
                  <c:v>0.17921118312330406</c:v>
                </c:pt>
                <c:pt idx="3">
                  <c:v>0.1512504210873894</c:v>
                </c:pt>
              </c:numCache>
              <c:extLst/>
            </c:numRef>
          </c:val>
        </c:ser>
        <c:ser>
          <c:idx val="3"/>
          <c:order val="3"/>
          <c:tx>
            <c:strRef>
              <c:f>'Mntly x Tier'!$B$27</c:f>
              <c:strCache>
                <c:ptCount val="1"/>
                <c:pt idx="0">
                  <c:v>Tier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'Mntly x Tier'!$C$23:$H$23</c:f>
              <c:strCache>
                <c:ptCount val="4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</c:strCache>
              <c:extLst/>
            </c:strRef>
          </c:cat>
          <c:val>
            <c:numRef>
              <c:f>'Mntly x Tier'!$C$27:$H$27</c:f>
              <c:numCache>
                <c:formatCode>0%</c:formatCode>
                <c:ptCount val="4"/>
                <c:pt idx="0">
                  <c:v>5.8255503960835113E-2</c:v>
                </c:pt>
                <c:pt idx="1">
                  <c:v>6.0927928115472471E-2</c:v>
                </c:pt>
                <c:pt idx="2">
                  <c:v>6.2315955196779176E-2</c:v>
                </c:pt>
                <c:pt idx="3">
                  <c:v>5.4619620504370969E-2</c:v>
                </c:pt>
              </c:numCache>
              <c:extLst/>
            </c:numRef>
          </c:val>
        </c:ser>
        <c:ser>
          <c:idx val="4"/>
          <c:order val="4"/>
          <c:tx>
            <c:strRef>
              <c:f>'Mntly x Tier'!$B$28</c:f>
              <c:strCache>
                <c:ptCount val="1"/>
                <c:pt idx="0">
                  <c:v>Tier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'Mntly x Tier'!$C$23:$H$23</c:f>
              <c:strCache>
                <c:ptCount val="4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</c:strCache>
              <c:extLst/>
            </c:strRef>
          </c:cat>
          <c:val>
            <c:numRef>
              <c:f>'Mntly x Tier'!$C$28:$H$28</c:f>
              <c:numCache>
                <c:formatCode>0%</c:formatCode>
                <c:ptCount val="4"/>
                <c:pt idx="0">
                  <c:v>7.1962802413027801E-3</c:v>
                </c:pt>
                <c:pt idx="1">
                  <c:v>6.343643014895828E-3</c:v>
                </c:pt>
                <c:pt idx="2">
                  <c:v>6.4946988295940646E-3</c:v>
                </c:pt>
                <c:pt idx="3">
                  <c:v>6.8716458930221233E-3</c:v>
                </c:pt>
              </c:numCache>
              <c:extLst/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37056944"/>
        <c:axId val="335728168"/>
      </c:barChart>
      <c:catAx>
        <c:axId val="33705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728168"/>
        <c:crosses val="autoZero"/>
        <c:auto val="1"/>
        <c:lblAlgn val="ctr"/>
        <c:lblOffset val="100"/>
        <c:noMultiLvlLbl val="0"/>
      </c:catAx>
      <c:valAx>
        <c:axId val="33572816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% Demand Per Tier (</a:t>
                </a:r>
                <a:r>
                  <a:rPr lang="en-US" dirty="0" err="1" smtClean="0"/>
                  <a:t>SCWD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3370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20473685987842E-2"/>
          <c:y val="3.6753838242112445E-2"/>
          <c:w val="0.88145604410896472"/>
          <c:h val="0.846936998771033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'Mntly x Tier'!$B$24</c:f>
              <c:strCache>
                <c:ptCount val="1"/>
                <c:pt idx="0">
                  <c:v>Tier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'Mntly x Tier'!$C$23:$I$23</c:f>
              <c:strCache>
                <c:ptCount val="2"/>
                <c:pt idx="0">
                  <c:v>2014 (July - Sept)</c:v>
                </c:pt>
                <c:pt idx="1">
                  <c:v>2015 (July - Sept)</c:v>
                </c:pt>
              </c:strCache>
              <c:extLst/>
            </c:strRef>
          </c:cat>
          <c:val>
            <c:numRef>
              <c:f>'Mntly x Tier'!$C$24:$I$24</c:f>
              <c:numCache>
                <c:formatCode>0%</c:formatCode>
                <c:ptCount val="2"/>
                <c:pt idx="0">
                  <c:v>0.33867996559838098</c:v>
                </c:pt>
                <c:pt idx="1">
                  <c:v>0.46595507185712293</c:v>
                </c:pt>
              </c:numCache>
              <c:extLst/>
            </c:numRef>
          </c:val>
        </c:ser>
        <c:ser>
          <c:idx val="1"/>
          <c:order val="1"/>
          <c:tx>
            <c:strRef>
              <c:f>'Mntly x Tier'!$B$25</c:f>
              <c:strCache>
                <c:ptCount val="1"/>
                <c:pt idx="0">
                  <c:v>Tier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'Mntly x Tier'!$C$23:$I$23</c:f>
              <c:strCache>
                <c:ptCount val="2"/>
                <c:pt idx="0">
                  <c:v>2014 (July - Sept)</c:v>
                </c:pt>
                <c:pt idx="1">
                  <c:v>2015 (July - Sept)</c:v>
                </c:pt>
              </c:strCache>
              <c:extLst/>
            </c:strRef>
          </c:cat>
          <c:val>
            <c:numRef>
              <c:f>'Mntly x Tier'!$C$25:$I$25</c:f>
              <c:numCache>
                <c:formatCode>0%</c:formatCode>
                <c:ptCount val="2"/>
                <c:pt idx="0">
                  <c:v>0.36376589868552889</c:v>
                </c:pt>
                <c:pt idx="1">
                  <c:v>0.3753277081359741</c:v>
                </c:pt>
              </c:numCache>
              <c:extLst/>
            </c:numRef>
          </c:val>
        </c:ser>
        <c:ser>
          <c:idx val="2"/>
          <c:order val="2"/>
          <c:tx>
            <c:strRef>
              <c:f>'Mntly x Tier'!$B$26</c:f>
              <c:strCache>
                <c:ptCount val="1"/>
                <c:pt idx="0">
                  <c:v>Tier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'Mntly x Tier'!$C$23:$I$23</c:f>
              <c:strCache>
                <c:ptCount val="2"/>
                <c:pt idx="0">
                  <c:v>2014 (July - Sept)</c:v>
                </c:pt>
                <c:pt idx="1">
                  <c:v>2015 (July - Sept)</c:v>
                </c:pt>
              </c:strCache>
              <c:extLst/>
            </c:strRef>
          </c:cat>
          <c:val>
            <c:numRef>
              <c:f>'Mntly x Tier'!$C$26:$I$26</c:f>
              <c:numCache>
                <c:formatCode>0%</c:formatCode>
                <c:ptCount val="2"/>
                <c:pt idx="0">
                  <c:v>0.20584486913476521</c:v>
                </c:pt>
                <c:pt idx="1">
                  <c:v>0.1218486777848766</c:v>
                </c:pt>
              </c:numCache>
              <c:extLst/>
            </c:numRef>
          </c:val>
        </c:ser>
        <c:ser>
          <c:idx val="3"/>
          <c:order val="3"/>
          <c:tx>
            <c:strRef>
              <c:f>'Mntly x Tier'!$B$27</c:f>
              <c:strCache>
                <c:ptCount val="1"/>
                <c:pt idx="0">
                  <c:v>Tier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'Mntly x Tier'!$C$23:$I$23</c:f>
              <c:strCache>
                <c:ptCount val="2"/>
                <c:pt idx="0">
                  <c:v>2014 (July - Sept)</c:v>
                </c:pt>
                <c:pt idx="1">
                  <c:v>2015 (July - Sept)</c:v>
                </c:pt>
              </c:strCache>
              <c:extLst/>
            </c:strRef>
          </c:cat>
          <c:val>
            <c:numRef>
              <c:f>'Mntly x Tier'!$C$27:$I$27</c:f>
              <c:numCache>
                <c:formatCode>0%</c:formatCode>
                <c:ptCount val="2"/>
                <c:pt idx="0">
                  <c:v>8.2172184077046004E-2</c:v>
                </c:pt>
                <c:pt idx="1">
                  <c:v>3.3593296762206896E-2</c:v>
                </c:pt>
              </c:numCache>
              <c:extLst/>
            </c:numRef>
          </c:val>
        </c:ser>
        <c:ser>
          <c:idx val="4"/>
          <c:order val="4"/>
          <c:tx>
            <c:strRef>
              <c:f>'Mntly x Tier'!$B$28</c:f>
              <c:strCache>
                <c:ptCount val="1"/>
                <c:pt idx="0">
                  <c:v>Tier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'Mntly x Tier'!$C$23:$I$23</c:f>
              <c:strCache>
                <c:ptCount val="2"/>
                <c:pt idx="0">
                  <c:v>2014 (July - Sept)</c:v>
                </c:pt>
                <c:pt idx="1">
                  <c:v>2015 (July - Sept)</c:v>
                </c:pt>
              </c:strCache>
              <c:extLst/>
            </c:strRef>
          </c:cat>
          <c:val>
            <c:numRef>
              <c:f>'Mntly x Tier'!$C$28:$I$28</c:f>
              <c:numCache>
                <c:formatCode>0%</c:formatCode>
                <c:ptCount val="2"/>
                <c:pt idx="0">
                  <c:v>9.5370825042789143E-3</c:v>
                </c:pt>
                <c:pt idx="1">
                  <c:v>3.2752454598194945E-3</c:v>
                </c:pt>
              </c:numCache>
              <c:extLst/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35730912"/>
        <c:axId val="335731304"/>
      </c:barChart>
      <c:catAx>
        <c:axId val="33573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731304"/>
        <c:crosses val="autoZero"/>
        <c:auto val="1"/>
        <c:lblAlgn val="ctr"/>
        <c:lblOffset val="100"/>
        <c:noMultiLvlLbl val="0"/>
      </c:catAx>
      <c:valAx>
        <c:axId val="3357313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573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SFR Revenue under Demand Reduction Scenarios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'Drought Revenue Analysis'!$C$46</c:f>
              <c:strCache>
                <c:ptCount val="1"/>
                <c:pt idx="0">
                  <c:v>Tier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'Drought Revenue Analysis'!$D$45:$H$45</c:f>
              <c:strCache>
                <c:ptCount val="5"/>
                <c:pt idx="0">
                  <c:v>Baseline</c:v>
                </c:pt>
                <c:pt idx="1">
                  <c:v>Stage 1</c:v>
                </c:pt>
                <c:pt idx="2">
                  <c:v>Stage 2</c:v>
                </c:pt>
                <c:pt idx="3">
                  <c:v>Stage 3</c:v>
                </c:pt>
                <c:pt idx="4">
                  <c:v>Stage 4</c:v>
                </c:pt>
              </c:strCache>
            </c:strRef>
          </c:cat>
          <c:val>
            <c:numRef>
              <c:f>'Drought Revenue Analysis'!$D$46:$H$46</c:f>
              <c:numCache>
                <c:formatCode>"$"#,##0</c:formatCode>
                <c:ptCount val="5"/>
                <c:pt idx="0">
                  <c:v>1591482.0891640699</c:v>
                </c:pt>
                <c:pt idx="1">
                  <c:v>1523715.9708067884</c:v>
                </c:pt>
                <c:pt idx="2">
                  <c:v>1480435.5409314549</c:v>
                </c:pt>
                <c:pt idx="3">
                  <c:v>1421731.8873229092</c:v>
                </c:pt>
                <c:pt idx="4">
                  <c:v>1365458.0012933176</c:v>
                </c:pt>
              </c:numCache>
            </c:numRef>
          </c:val>
        </c:ser>
        <c:ser>
          <c:idx val="1"/>
          <c:order val="1"/>
          <c:tx>
            <c:strRef>
              <c:f>'Drought Revenue Analysis'!$C$47</c:f>
              <c:strCache>
                <c:ptCount val="1"/>
                <c:pt idx="0">
                  <c:v>Tier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'Drought Revenue Analysis'!$D$45:$H$45</c:f>
              <c:strCache>
                <c:ptCount val="5"/>
                <c:pt idx="0">
                  <c:v>Baseline</c:v>
                </c:pt>
                <c:pt idx="1">
                  <c:v>Stage 1</c:v>
                </c:pt>
                <c:pt idx="2">
                  <c:v>Stage 2</c:v>
                </c:pt>
                <c:pt idx="3">
                  <c:v>Stage 3</c:v>
                </c:pt>
                <c:pt idx="4">
                  <c:v>Stage 4</c:v>
                </c:pt>
              </c:strCache>
            </c:strRef>
          </c:cat>
          <c:val>
            <c:numRef>
              <c:f>'Drought Revenue Analysis'!$D$47:$H$47</c:f>
              <c:numCache>
                <c:formatCode>"$"#,##0</c:formatCode>
                <c:ptCount val="5"/>
                <c:pt idx="0">
                  <c:v>2041729.73214817</c:v>
                </c:pt>
                <c:pt idx="1">
                  <c:v>1749024.2776367734</c:v>
                </c:pt>
                <c:pt idx="2">
                  <c:v>1341587.4253477175</c:v>
                </c:pt>
                <c:pt idx="3">
                  <c:v>1017149.6137343772</c:v>
                </c:pt>
                <c:pt idx="4">
                  <c:v>771228.6226231677</c:v>
                </c:pt>
              </c:numCache>
            </c:numRef>
          </c:val>
        </c:ser>
        <c:ser>
          <c:idx val="2"/>
          <c:order val="2"/>
          <c:tx>
            <c:strRef>
              <c:f>'Drought Revenue Analysis'!$C$48</c:f>
              <c:strCache>
                <c:ptCount val="1"/>
                <c:pt idx="0">
                  <c:v>Tier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'Drought Revenue Analysis'!$D$45:$H$45</c:f>
              <c:strCache>
                <c:ptCount val="5"/>
                <c:pt idx="0">
                  <c:v>Baseline</c:v>
                </c:pt>
                <c:pt idx="1">
                  <c:v>Stage 1</c:v>
                </c:pt>
                <c:pt idx="2">
                  <c:v>Stage 2</c:v>
                </c:pt>
                <c:pt idx="3">
                  <c:v>Stage 3</c:v>
                </c:pt>
                <c:pt idx="4">
                  <c:v>Stage 4</c:v>
                </c:pt>
              </c:strCache>
            </c:strRef>
          </c:cat>
          <c:val>
            <c:numRef>
              <c:f>'Drought Revenue Analysis'!$D$48:$H$48</c:f>
              <c:numCache>
                <c:formatCode>"$"#,##0</c:formatCode>
                <c:ptCount val="5"/>
                <c:pt idx="0">
                  <c:v>512101.88389700977</c:v>
                </c:pt>
                <c:pt idx="1">
                  <c:v>361270.97610913403</c:v>
                </c:pt>
                <c:pt idx="2">
                  <c:v>258638.39126135918</c:v>
                </c:pt>
                <c:pt idx="3">
                  <c:v>183018.76752721396</c:v>
                </c:pt>
                <c:pt idx="4">
                  <c:v>92512.979466206816</c:v>
                </c:pt>
              </c:numCache>
            </c:numRef>
          </c:val>
        </c:ser>
        <c:ser>
          <c:idx val="3"/>
          <c:order val="3"/>
          <c:tx>
            <c:strRef>
              <c:f>'Drought Revenue Analysis'!$C$49</c:f>
              <c:strCache>
                <c:ptCount val="1"/>
                <c:pt idx="0">
                  <c:v>Tier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'Drought Revenue Analysis'!$D$45:$H$45</c:f>
              <c:strCache>
                <c:ptCount val="5"/>
                <c:pt idx="0">
                  <c:v>Baseline</c:v>
                </c:pt>
                <c:pt idx="1">
                  <c:v>Stage 1</c:v>
                </c:pt>
                <c:pt idx="2">
                  <c:v>Stage 2</c:v>
                </c:pt>
                <c:pt idx="3">
                  <c:v>Stage 3</c:v>
                </c:pt>
                <c:pt idx="4">
                  <c:v>Stage 4</c:v>
                </c:pt>
              </c:strCache>
            </c:strRef>
          </c:cat>
          <c:val>
            <c:numRef>
              <c:f>'Drought Revenue Analysis'!$D$49:$H$49</c:f>
              <c:numCache>
                <c:formatCode>"$"#,##0</c:formatCode>
                <c:ptCount val="5"/>
                <c:pt idx="0">
                  <c:v>201924.58928448739</c:v>
                </c:pt>
                <c:pt idx="1">
                  <c:v>142451.1328021473</c:v>
                </c:pt>
                <c:pt idx="2">
                  <c:v>72844.671526275692</c:v>
                </c:pt>
                <c:pt idx="3">
                  <c:v>36819.033982003319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35730520"/>
        <c:axId val="335730128"/>
      </c:barChart>
      <c:lineChart>
        <c:grouping val="standard"/>
        <c:varyColors val="0"/>
        <c:ser>
          <c:idx val="4"/>
          <c:order val="4"/>
          <c:tx>
            <c:strRef>
              <c:f>'Drought Revenue Analysis'!$C$50</c:f>
              <c:strCache>
                <c:ptCount val="1"/>
                <c:pt idx="0">
                  <c:v>Revenue Requirement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'Drought Revenue Analysis'!$D$45:$H$45</c:f>
              <c:strCache>
                <c:ptCount val="5"/>
                <c:pt idx="0">
                  <c:v>Baseline</c:v>
                </c:pt>
                <c:pt idx="1">
                  <c:v>Stage 1</c:v>
                </c:pt>
                <c:pt idx="2">
                  <c:v>Stage 2</c:v>
                </c:pt>
                <c:pt idx="3">
                  <c:v>Stage 3</c:v>
                </c:pt>
                <c:pt idx="4">
                  <c:v>Stage 4</c:v>
                </c:pt>
              </c:strCache>
            </c:strRef>
          </c:cat>
          <c:val>
            <c:numRef>
              <c:f>'Drought Revenue Analysis'!$D$50:$H$50</c:f>
              <c:numCache>
                <c:formatCode>General</c:formatCode>
                <c:ptCount val="5"/>
                <c:pt idx="0">
                  <c:v>4327892.2537899036</c:v>
                </c:pt>
                <c:pt idx="1">
                  <c:v>4210938.9854455385</c:v>
                </c:pt>
                <c:pt idx="2">
                  <c:v>4057444.8590657995</c:v>
                </c:pt>
                <c:pt idx="3">
                  <c:v>3929618.3088817135</c:v>
                </c:pt>
                <c:pt idx="4">
                  <c:v>3822313.0363842971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730520"/>
        <c:axId val="335730128"/>
      </c:lineChart>
      <c:catAx>
        <c:axId val="33573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730128"/>
        <c:crosses val="autoZero"/>
        <c:auto val="1"/>
        <c:lblAlgn val="ctr"/>
        <c:lblOffset val="100"/>
        <c:noMultiLvlLbl val="0"/>
      </c:catAx>
      <c:valAx>
        <c:axId val="33573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730520"/>
        <c:crosses val="autoZero"/>
        <c:crossBetween val="between"/>
        <c:majorUnit val="1000000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2"/>
          <c:order val="0"/>
          <c:tx>
            <c:strRef>
              <c:f>Sheet1!$H$13</c:f>
              <c:strCache>
                <c:ptCount val="1"/>
                <c:pt idx="0">
                  <c:v>Baseline</c:v>
                </c:pt>
              </c:strCache>
            </c:strRef>
          </c:tx>
          <c:spPr>
            <a:ln w="44450" cap="rnd">
              <a:solidFill>
                <a:srgbClr val="C00000">
                  <a:alpha val="50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Sheet1!$G$4:$G$9</c:f>
              <c:numCache>
                <c:formatCode>General</c:formatCode>
                <c:ptCount val="6"/>
                <c:pt idx="0">
                  <c:v>0</c:v>
                </c:pt>
                <c:pt idx="1">
                  <c:v>14.312784957171566</c:v>
                </c:pt>
                <c:pt idx="2">
                  <c:v>28.999999999999996</c:v>
                </c:pt>
                <c:pt idx="3">
                  <c:v>43.687215042828427</c:v>
                </c:pt>
                <c:pt idx="4">
                  <c:v>58.374430085656854</c:v>
                </c:pt>
                <c:pt idx="5">
                  <c:v>73.061645128485281</c:v>
                </c:pt>
              </c:numCache>
            </c:numRef>
          </c:xVal>
          <c:yVal>
            <c:numRef>
              <c:f>Sheet1!$H$4:$H$9</c:f>
              <c:numCache>
                <c:formatCode>General</c:formatCode>
                <c:ptCount val="6"/>
                <c:pt idx="0">
                  <c:v>40</c:v>
                </c:pt>
                <c:pt idx="1">
                  <c:v>200</c:v>
                </c:pt>
                <c:pt idx="2">
                  <c:v>550</c:v>
                </c:pt>
                <c:pt idx="3">
                  <c:v>550</c:v>
                </c:pt>
                <c:pt idx="4">
                  <c:v>200</c:v>
                </c:pt>
                <c:pt idx="5">
                  <c:v>40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Sheet1!$H$14</c:f>
              <c:strCache>
                <c:ptCount val="1"/>
                <c:pt idx="0">
                  <c:v>With Conservation</c:v>
                </c:pt>
              </c:strCache>
            </c:strRef>
          </c:tx>
          <c:spPr>
            <a:ln w="44450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Sheet1!$G$4:$G$9</c:f>
              <c:numCache>
                <c:formatCode>General</c:formatCode>
                <c:ptCount val="6"/>
                <c:pt idx="0">
                  <c:v>0</c:v>
                </c:pt>
                <c:pt idx="1">
                  <c:v>14.312784957171566</c:v>
                </c:pt>
                <c:pt idx="2">
                  <c:v>28.999999999999996</c:v>
                </c:pt>
                <c:pt idx="3">
                  <c:v>43.687215042828427</c:v>
                </c:pt>
                <c:pt idx="4">
                  <c:v>58.374430085656854</c:v>
                </c:pt>
                <c:pt idx="5">
                  <c:v>73.061645128485281</c:v>
                </c:pt>
              </c:numCache>
            </c:numRef>
          </c:xVal>
          <c:yVal>
            <c:numRef>
              <c:f>Sheet1!$J$4:$J$9</c:f>
              <c:numCache>
                <c:formatCode>General</c:formatCode>
                <c:ptCount val="6"/>
                <c:pt idx="0">
                  <c:v>40</c:v>
                </c:pt>
                <c:pt idx="1">
                  <c:v>350</c:v>
                </c:pt>
                <c:pt idx="2">
                  <c:v>800</c:v>
                </c:pt>
                <c:pt idx="3">
                  <c:v>250</c:v>
                </c:pt>
                <c:pt idx="4">
                  <c:v>75</c:v>
                </c:pt>
                <c:pt idx="5">
                  <c:v>20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607208"/>
        <c:axId val="335608384"/>
      </c:scatterChart>
      <c:valAx>
        <c:axId val="335607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Consumption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08384"/>
        <c:crossesAt val="0"/>
        <c:crossBetween val="midCat"/>
      </c:valAx>
      <c:valAx>
        <c:axId val="3356083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Accounts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07208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Peaking By Customer Class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'Usage by Class'!$CA$7</c:f>
              <c:strCache>
                <c:ptCount val="1"/>
                <c:pt idx="0">
                  <c:v>Single Family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'Usage by Class'!$CD$6:$CE$6</c:f>
              <c:strCache>
                <c:ptCount val="2"/>
                <c:pt idx="0">
                  <c:v>Max/Avg</c:v>
                </c:pt>
                <c:pt idx="1">
                  <c:v>Max/Min</c:v>
                </c:pt>
              </c:strCache>
            </c:strRef>
          </c:cat>
          <c:val>
            <c:numRef>
              <c:f>'Usage by Class'!$CD$7:$CE$7</c:f>
              <c:numCache>
                <c:formatCode>0%</c:formatCode>
                <c:ptCount val="2"/>
                <c:pt idx="0">
                  <c:v>0.30314828462776533</c:v>
                </c:pt>
                <c:pt idx="1">
                  <c:v>0.75480699092580172</c:v>
                </c:pt>
              </c:numCache>
            </c:numRef>
          </c:val>
        </c:ser>
        <c:ser>
          <c:idx val="1"/>
          <c:order val="1"/>
          <c:tx>
            <c:strRef>
              <c:f>'Usage by Class'!$CA$8</c:f>
              <c:strCache>
                <c:ptCount val="1"/>
                <c:pt idx="0">
                  <c:v>Other Domestic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'Usage by Class'!$CD$6:$CE$6</c:f>
              <c:strCache>
                <c:ptCount val="2"/>
                <c:pt idx="0">
                  <c:v>Max/Avg</c:v>
                </c:pt>
                <c:pt idx="1">
                  <c:v>Max/Min</c:v>
                </c:pt>
              </c:strCache>
            </c:strRef>
          </c:cat>
          <c:val>
            <c:numRef>
              <c:f>'Usage by Class'!$CD$8:$CE$8</c:f>
              <c:numCache>
                <c:formatCode>0%</c:formatCode>
                <c:ptCount val="2"/>
                <c:pt idx="0">
                  <c:v>0.47127112138815974</c:v>
                </c:pt>
                <c:pt idx="1">
                  <c:v>0.79013764241999085</c:v>
                </c:pt>
              </c:numCache>
            </c:numRef>
          </c:val>
        </c:ser>
        <c:ser>
          <c:idx val="2"/>
          <c:order val="2"/>
          <c:tx>
            <c:strRef>
              <c:f>'Usage by Class'!$CA$9</c:f>
              <c:strCache>
                <c:ptCount val="1"/>
                <c:pt idx="0">
                  <c:v>Potable Irrigation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'Usage by Class'!$CD$6:$CE$6</c:f>
              <c:strCache>
                <c:ptCount val="2"/>
                <c:pt idx="0">
                  <c:v>Max/Avg</c:v>
                </c:pt>
                <c:pt idx="1">
                  <c:v>Max/Min</c:v>
                </c:pt>
              </c:strCache>
            </c:strRef>
          </c:cat>
          <c:val>
            <c:numRef>
              <c:f>'Usage by Class'!$CD$9:$CE$9</c:f>
              <c:numCache>
                <c:formatCode>0%</c:formatCode>
                <c:ptCount val="2"/>
                <c:pt idx="0">
                  <c:v>1.3737469398915665</c:v>
                </c:pt>
                <c:pt idx="1">
                  <c:v>5.9435534263695065</c:v>
                </c:pt>
              </c:numCache>
            </c:numRef>
          </c:val>
        </c:ser>
        <c:ser>
          <c:idx val="3"/>
          <c:order val="3"/>
          <c:tx>
            <c:strRef>
              <c:f>'Usage by Class'!$CA$10</c:f>
              <c:strCache>
                <c:ptCount val="1"/>
                <c:pt idx="0">
                  <c:v>Reclaimed Irrigation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'Usage by Class'!$CD$6:$CE$6</c:f>
              <c:strCache>
                <c:ptCount val="2"/>
                <c:pt idx="0">
                  <c:v>Max/Avg</c:v>
                </c:pt>
                <c:pt idx="1">
                  <c:v>Max/Min</c:v>
                </c:pt>
              </c:strCache>
            </c:strRef>
          </c:cat>
          <c:val>
            <c:numRef>
              <c:f>'Usage by Class'!$CD$10:$CE$10</c:f>
              <c:numCache>
                <c:formatCode>0%</c:formatCode>
                <c:ptCount val="2"/>
                <c:pt idx="0">
                  <c:v>0.60325699886676909</c:v>
                </c:pt>
                <c:pt idx="1">
                  <c:v>6.3978478987930787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35607600"/>
        <c:axId val="335608776"/>
      </c:barChart>
      <c:catAx>
        <c:axId val="33560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08776"/>
        <c:crosses val="autoZero"/>
        <c:auto val="1"/>
        <c:lblAlgn val="ctr"/>
        <c:lblOffset val="100"/>
        <c:noMultiLvlLbl val="0"/>
      </c:catAx>
      <c:valAx>
        <c:axId val="33560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System Peak (% increase from baseline)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0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tx2">
            <a:shade val="30000"/>
            <a:satMod val="115000"/>
          </a:schemeClr>
        </a:gs>
        <a:gs pos="50000">
          <a:schemeClr val="tx2">
            <a:shade val="67500"/>
            <a:satMod val="115000"/>
          </a:schemeClr>
        </a:gs>
        <a:gs pos="100000">
          <a:schemeClr val="tx2">
            <a:shade val="100000"/>
            <a:satMod val="115000"/>
          </a:schemeClr>
        </a:gs>
      </a:gsLst>
      <a:lin ang="10800000" scaled="1"/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Conservation by Class</a:t>
            </a:r>
            <a:br>
              <a:rPr lang="en-US" sz="1800" dirty="0" smtClean="0"/>
            </a:br>
            <a:r>
              <a:rPr lang="en-US" sz="1800" b="0" i="1" dirty="0" smtClean="0"/>
              <a:t>July-Sept</a:t>
            </a:r>
            <a:r>
              <a:rPr lang="en-US" sz="1800" b="0" i="1" baseline="0" dirty="0" smtClean="0"/>
              <a:t> ‘14 vs July-Sept ‘15</a:t>
            </a:r>
            <a:endParaRPr lang="en-US" sz="1800" b="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'Usage by Class'!$T$55:$T$58</c:f>
              <c:strCache>
                <c:ptCount val="4"/>
                <c:pt idx="0">
                  <c:v>Single Family</c:v>
                </c:pt>
                <c:pt idx="1">
                  <c:v>Other Domestic</c:v>
                </c:pt>
                <c:pt idx="2">
                  <c:v>Potable Irrigation</c:v>
                </c:pt>
                <c:pt idx="3">
                  <c:v>Reclaimed Irrigation</c:v>
                </c:pt>
              </c:strCache>
            </c:strRef>
          </c:cat>
          <c:val>
            <c:numRef>
              <c:f>'Usage by Class'!$U$55:$U$58</c:f>
              <c:numCache>
                <c:formatCode>0%</c:formatCode>
                <c:ptCount val="4"/>
                <c:pt idx="0">
                  <c:v>-0.22696837151477822</c:v>
                </c:pt>
                <c:pt idx="1">
                  <c:v>-0.21786720849446156</c:v>
                </c:pt>
                <c:pt idx="2">
                  <c:v>-0.60404168359664423</c:v>
                </c:pt>
                <c:pt idx="3">
                  <c:v>-8.6594184503129695E-2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336883216"/>
        <c:axId val="336883608"/>
      </c:barChart>
      <c:catAx>
        <c:axId val="336883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883608"/>
        <c:crosses val="autoZero"/>
        <c:auto val="1"/>
        <c:lblAlgn val="ctr"/>
        <c:lblOffset val="100"/>
        <c:noMultiLvlLbl val="0"/>
      </c:catAx>
      <c:valAx>
        <c:axId val="33688360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3688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6-08-04T13:45:18.751" idx="2">
    <p:pos x="10" y="10"/>
    <p:text>Check your animations here.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17DBE-0674-4358-BB13-18B4ABFD0CC1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85E804-40C8-48D3-83CA-0A61FD5E4465}">
      <dgm:prSet phldrT="[Text]"/>
      <dgm:spPr/>
      <dgm:t>
        <a:bodyPr/>
        <a:lstStyle/>
        <a:p>
          <a:r>
            <a:rPr lang="en-US" dirty="0" smtClean="0"/>
            <a:t>Project Overview</a:t>
          </a:r>
          <a:endParaRPr lang="en-US" dirty="0"/>
        </a:p>
      </dgm:t>
    </dgm:pt>
    <dgm:pt modelId="{EEBBB1F7-3208-4D07-AC9B-A79F0CE96352}" type="parTrans" cxnId="{2DCD955B-E72B-4138-B235-6CC024ED0612}">
      <dgm:prSet/>
      <dgm:spPr/>
      <dgm:t>
        <a:bodyPr/>
        <a:lstStyle/>
        <a:p>
          <a:endParaRPr lang="en-US"/>
        </a:p>
      </dgm:t>
    </dgm:pt>
    <dgm:pt modelId="{D7247761-AD2F-4349-90A0-7AD022F12986}" type="sibTrans" cxnId="{2DCD955B-E72B-4138-B235-6CC024ED0612}">
      <dgm:prSet/>
      <dgm:spPr/>
      <dgm:t>
        <a:bodyPr/>
        <a:lstStyle/>
        <a:p>
          <a:endParaRPr lang="en-US"/>
        </a:p>
      </dgm:t>
    </dgm:pt>
    <dgm:pt modelId="{C5746F88-A9DC-4FBE-BD67-D841C1FF164B}">
      <dgm:prSet phldrT="[Text]"/>
      <dgm:spPr/>
      <dgm:t>
        <a:bodyPr/>
        <a:lstStyle/>
        <a:p>
          <a:r>
            <a:rPr lang="en-US" dirty="0" smtClean="0"/>
            <a:t>Introduction to Cost of Service</a:t>
          </a:r>
          <a:endParaRPr lang="en-US" dirty="0"/>
        </a:p>
      </dgm:t>
    </dgm:pt>
    <dgm:pt modelId="{797D3ABB-0F2F-4775-B460-F7EBD1F10C36}" type="parTrans" cxnId="{39A5BF9D-E183-4529-9A0E-50E7D5875AC4}">
      <dgm:prSet/>
      <dgm:spPr/>
      <dgm:t>
        <a:bodyPr/>
        <a:lstStyle/>
        <a:p>
          <a:endParaRPr lang="en-US"/>
        </a:p>
      </dgm:t>
    </dgm:pt>
    <dgm:pt modelId="{1CC7BD17-2C2B-44CA-9794-22AC4A3FDB19}" type="sibTrans" cxnId="{39A5BF9D-E183-4529-9A0E-50E7D5875AC4}">
      <dgm:prSet/>
      <dgm:spPr/>
      <dgm:t>
        <a:bodyPr/>
        <a:lstStyle/>
        <a:p>
          <a:endParaRPr lang="en-US"/>
        </a:p>
      </dgm:t>
    </dgm:pt>
    <dgm:pt modelId="{6E4448AC-F6EE-4A12-A9ED-E07A9F602B7F}">
      <dgm:prSet phldrT="[Text]"/>
      <dgm:spPr/>
      <dgm:t>
        <a:bodyPr/>
        <a:lstStyle/>
        <a:p>
          <a:r>
            <a:rPr lang="en-US" dirty="0" smtClean="0"/>
            <a:t>Public Comment Q&amp;A</a:t>
          </a:r>
          <a:endParaRPr lang="en-US" dirty="0"/>
        </a:p>
      </dgm:t>
    </dgm:pt>
    <dgm:pt modelId="{69ED8BED-E7B8-4992-A89E-5D01B104B1A9}" type="parTrans" cxnId="{6D8B8E2E-5A8C-4E13-90DF-6A83BA55F2E9}">
      <dgm:prSet/>
      <dgm:spPr/>
      <dgm:t>
        <a:bodyPr/>
        <a:lstStyle/>
        <a:p>
          <a:endParaRPr lang="en-US"/>
        </a:p>
      </dgm:t>
    </dgm:pt>
    <dgm:pt modelId="{EDC120FE-2269-43AD-B058-291A33576ECC}" type="sibTrans" cxnId="{6D8B8E2E-5A8C-4E13-90DF-6A83BA55F2E9}">
      <dgm:prSet/>
      <dgm:spPr/>
      <dgm:t>
        <a:bodyPr/>
        <a:lstStyle/>
        <a:p>
          <a:endParaRPr lang="en-US"/>
        </a:p>
      </dgm:t>
    </dgm:pt>
    <dgm:pt modelId="{2F2AD48B-3159-49F1-9428-EE6407823CC0}" type="pres">
      <dgm:prSet presAssocID="{00817DBE-0674-4358-BB13-18B4ABFD0CC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2638C2D-5830-4764-8A68-9A9B557D10B1}" type="pres">
      <dgm:prSet presAssocID="{6E4448AC-F6EE-4A12-A9ED-E07A9F602B7F}" presName="Accent3" presStyleCnt="0"/>
      <dgm:spPr/>
    </dgm:pt>
    <dgm:pt modelId="{E5F67050-4B50-41EC-90CF-26B3E8500EB4}" type="pres">
      <dgm:prSet presAssocID="{6E4448AC-F6EE-4A12-A9ED-E07A9F602B7F}" presName="Accent" presStyleLbl="node1" presStyleIdx="0" presStyleCnt="3"/>
      <dgm:spPr/>
    </dgm:pt>
    <dgm:pt modelId="{0C707450-F3F7-40E6-A170-0B31C1B687BB}" type="pres">
      <dgm:prSet presAssocID="{6E4448AC-F6EE-4A12-A9ED-E07A9F602B7F}" presName="ParentBackground3" presStyleCnt="0"/>
      <dgm:spPr/>
    </dgm:pt>
    <dgm:pt modelId="{972C4420-B744-4EAF-8799-30D6234FEFA2}" type="pres">
      <dgm:prSet presAssocID="{6E4448AC-F6EE-4A12-A9ED-E07A9F602B7F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69E2E303-1854-41AA-8C47-0113CE31B8E3}" type="pres">
      <dgm:prSet presAssocID="{6E4448AC-F6EE-4A12-A9ED-E07A9F602B7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617C9-BEEE-4665-8101-D2388723CF1E}" type="pres">
      <dgm:prSet presAssocID="{C5746F88-A9DC-4FBE-BD67-D841C1FF164B}" presName="Accent2" presStyleCnt="0"/>
      <dgm:spPr/>
    </dgm:pt>
    <dgm:pt modelId="{BA9B7413-6645-465E-936D-D589CA42F89B}" type="pres">
      <dgm:prSet presAssocID="{C5746F88-A9DC-4FBE-BD67-D841C1FF164B}" presName="Accent" presStyleLbl="node1" presStyleIdx="1" presStyleCnt="3"/>
      <dgm:spPr/>
    </dgm:pt>
    <dgm:pt modelId="{528A8521-B6C5-4DB9-9E43-6DCFB567FCB6}" type="pres">
      <dgm:prSet presAssocID="{C5746F88-A9DC-4FBE-BD67-D841C1FF164B}" presName="ParentBackground2" presStyleCnt="0"/>
      <dgm:spPr/>
    </dgm:pt>
    <dgm:pt modelId="{5CF977CA-510B-464E-8462-AE6539447916}" type="pres">
      <dgm:prSet presAssocID="{C5746F88-A9DC-4FBE-BD67-D841C1FF164B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7E6FD1C6-2C7A-40EA-9E15-0FF23756232A}" type="pres">
      <dgm:prSet presAssocID="{C5746F88-A9DC-4FBE-BD67-D841C1FF164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A80B6-48C0-483A-ADD3-EA5D659535C1}" type="pres">
      <dgm:prSet presAssocID="{2A85E804-40C8-48D3-83CA-0A61FD5E4465}" presName="Accent1" presStyleCnt="0"/>
      <dgm:spPr/>
    </dgm:pt>
    <dgm:pt modelId="{F05C0862-F018-446B-A11F-A695CE61067C}" type="pres">
      <dgm:prSet presAssocID="{2A85E804-40C8-48D3-83CA-0A61FD5E4465}" presName="Accent" presStyleLbl="node1" presStyleIdx="2" presStyleCnt="3"/>
      <dgm:spPr/>
    </dgm:pt>
    <dgm:pt modelId="{AD209E38-EBDB-49A1-8643-6109C3A37221}" type="pres">
      <dgm:prSet presAssocID="{2A85E804-40C8-48D3-83CA-0A61FD5E4465}" presName="ParentBackground1" presStyleCnt="0"/>
      <dgm:spPr/>
    </dgm:pt>
    <dgm:pt modelId="{4C89D9F3-8072-4266-A6F8-29801803B8EF}" type="pres">
      <dgm:prSet presAssocID="{2A85E804-40C8-48D3-83CA-0A61FD5E4465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A6D05BE5-2B84-4760-BD46-B583F89838EC}" type="pres">
      <dgm:prSet presAssocID="{2A85E804-40C8-48D3-83CA-0A61FD5E446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8627C3-D2C5-426A-8C63-1C897B54AD7E}" type="presOf" srcId="{6E4448AC-F6EE-4A12-A9ED-E07A9F602B7F}" destId="{69E2E303-1854-41AA-8C47-0113CE31B8E3}" srcOrd="1" destOrd="0" presId="urn:microsoft.com/office/officeart/2011/layout/CircleProcess"/>
    <dgm:cxn modelId="{70F93609-0839-460A-89F0-3E726D342B02}" type="presOf" srcId="{C5746F88-A9DC-4FBE-BD67-D841C1FF164B}" destId="{7E6FD1C6-2C7A-40EA-9E15-0FF23756232A}" srcOrd="1" destOrd="0" presId="urn:microsoft.com/office/officeart/2011/layout/CircleProcess"/>
    <dgm:cxn modelId="{6D8B8E2E-5A8C-4E13-90DF-6A83BA55F2E9}" srcId="{00817DBE-0674-4358-BB13-18B4ABFD0CC1}" destId="{6E4448AC-F6EE-4A12-A9ED-E07A9F602B7F}" srcOrd="2" destOrd="0" parTransId="{69ED8BED-E7B8-4992-A89E-5D01B104B1A9}" sibTransId="{EDC120FE-2269-43AD-B058-291A33576ECC}"/>
    <dgm:cxn modelId="{EB6D1C5D-FB86-4DE6-9289-D91396E4E764}" type="presOf" srcId="{2A85E804-40C8-48D3-83CA-0A61FD5E4465}" destId="{A6D05BE5-2B84-4760-BD46-B583F89838EC}" srcOrd="1" destOrd="0" presId="urn:microsoft.com/office/officeart/2011/layout/CircleProcess"/>
    <dgm:cxn modelId="{D9F76B49-324F-45B1-97B9-EA44BB5CB652}" type="presOf" srcId="{2A85E804-40C8-48D3-83CA-0A61FD5E4465}" destId="{4C89D9F3-8072-4266-A6F8-29801803B8EF}" srcOrd="0" destOrd="0" presId="urn:microsoft.com/office/officeart/2011/layout/CircleProcess"/>
    <dgm:cxn modelId="{245F25AD-E231-4976-B411-02BDD349FCC2}" type="presOf" srcId="{C5746F88-A9DC-4FBE-BD67-D841C1FF164B}" destId="{5CF977CA-510B-464E-8462-AE6539447916}" srcOrd="0" destOrd="0" presId="urn:microsoft.com/office/officeart/2011/layout/CircleProcess"/>
    <dgm:cxn modelId="{22B96207-A995-4D95-B5D2-A2CB49729304}" type="presOf" srcId="{00817DBE-0674-4358-BB13-18B4ABFD0CC1}" destId="{2F2AD48B-3159-49F1-9428-EE6407823CC0}" srcOrd="0" destOrd="0" presId="urn:microsoft.com/office/officeart/2011/layout/CircleProcess"/>
    <dgm:cxn modelId="{39A5BF9D-E183-4529-9A0E-50E7D5875AC4}" srcId="{00817DBE-0674-4358-BB13-18B4ABFD0CC1}" destId="{C5746F88-A9DC-4FBE-BD67-D841C1FF164B}" srcOrd="1" destOrd="0" parTransId="{797D3ABB-0F2F-4775-B460-F7EBD1F10C36}" sibTransId="{1CC7BD17-2C2B-44CA-9794-22AC4A3FDB19}"/>
    <dgm:cxn modelId="{2DCD955B-E72B-4138-B235-6CC024ED0612}" srcId="{00817DBE-0674-4358-BB13-18B4ABFD0CC1}" destId="{2A85E804-40C8-48D3-83CA-0A61FD5E4465}" srcOrd="0" destOrd="0" parTransId="{EEBBB1F7-3208-4D07-AC9B-A79F0CE96352}" sibTransId="{D7247761-AD2F-4349-90A0-7AD022F12986}"/>
    <dgm:cxn modelId="{8B35E4EB-D25C-4FF0-9D1F-E478DB5BE8C3}" type="presOf" srcId="{6E4448AC-F6EE-4A12-A9ED-E07A9F602B7F}" destId="{972C4420-B744-4EAF-8799-30D6234FEFA2}" srcOrd="0" destOrd="0" presId="urn:microsoft.com/office/officeart/2011/layout/CircleProcess"/>
    <dgm:cxn modelId="{0FE6ED67-9310-471D-BA69-B8A7ABA8946C}" type="presParOf" srcId="{2F2AD48B-3159-49F1-9428-EE6407823CC0}" destId="{C2638C2D-5830-4764-8A68-9A9B557D10B1}" srcOrd="0" destOrd="0" presId="urn:microsoft.com/office/officeart/2011/layout/CircleProcess"/>
    <dgm:cxn modelId="{8C2713FB-CD97-43B2-BFD9-38937A4B3F22}" type="presParOf" srcId="{C2638C2D-5830-4764-8A68-9A9B557D10B1}" destId="{E5F67050-4B50-41EC-90CF-26B3E8500EB4}" srcOrd="0" destOrd="0" presId="urn:microsoft.com/office/officeart/2011/layout/CircleProcess"/>
    <dgm:cxn modelId="{443BB9D3-0FBC-4AA5-8A35-7D3C9416E5BA}" type="presParOf" srcId="{2F2AD48B-3159-49F1-9428-EE6407823CC0}" destId="{0C707450-F3F7-40E6-A170-0B31C1B687BB}" srcOrd="1" destOrd="0" presId="urn:microsoft.com/office/officeart/2011/layout/CircleProcess"/>
    <dgm:cxn modelId="{D7D525A3-C405-482E-9913-3477A091F449}" type="presParOf" srcId="{0C707450-F3F7-40E6-A170-0B31C1B687BB}" destId="{972C4420-B744-4EAF-8799-30D6234FEFA2}" srcOrd="0" destOrd="0" presId="urn:microsoft.com/office/officeart/2011/layout/CircleProcess"/>
    <dgm:cxn modelId="{8CD90F0E-7A75-4E6F-8B51-5FF3AD93109C}" type="presParOf" srcId="{2F2AD48B-3159-49F1-9428-EE6407823CC0}" destId="{69E2E303-1854-41AA-8C47-0113CE31B8E3}" srcOrd="2" destOrd="0" presId="urn:microsoft.com/office/officeart/2011/layout/CircleProcess"/>
    <dgm:cxn modelId="{D94B286C-B2C7-4F50-A9BD-C50CD8D0CD5B}" type="presParOf" srcId="{2F2AD48B-3159-49F1-9428-EE6407823CC0}" destId="{6FE617C9-BEEE-4665-8101-D2388723CF1E}" srcOrd="3" destOrd="0" presId="urn:microsoft.com/office/officeart/2011/layout/CircleProcess"/>
    <dgm:cxn modelId="{D6924C34-E1BC-4E07-95E4-CE63BEC754A9}" type="presParOf" srcId="{6FE617C9-BEEE-4665-8101-D2388723CF1E}" destId="{BA9B7413-6645-465E-936D-D589CA42F89B}" srcOrd="0" destOrd="0" presId="urn:microsoft.com/office/officeart/2011/layout/CircleProcess"/>
    <dgm:cxn modelId="{7535DF24-DFB0-48C0-9562-81CFB300509F}" type="presParOf" srcId="{2F2AD48B-3159-49F1-9428-EE6407823CC0}" destId="{528A8521-B6C5-4DB9-9E43-6DCFB567FCB6}" srcOrd="4" destOrd="0" presId="urn:microsoft.com/office/officeart/2011/layout/CircleProcess"/>
    <dgm:cxn modelId="{37A75085-E898-4CE1-9ED0-4542172CD94A}" type="presParOf" srcId="{528A8521-B6C5-4DB9-9E43-6DCFB567FCB6}" destId="{5CF977CA-510B-464E-8462-AE6539447916}" srcOrd="0" destOrd="0" presId="urn:microsoft.com/office/officeart/2011/layout/CircleProcess"/>
    <dgm:cxn modelId="{53B8A8F9-45A9-4917-AD3A-D9C196B9DB92}" type="presParOf" srcId="{2F2AD48B-3159-49F1-9428-EE6407823CC0}" destId="{7E6FD1C6-2C7A-40EA-9E15-0FF23756232A}" srcOrd="5" destOrd="0" presId="urn:microsoft.com/office/officeart/2011/layout/CircleProcess"/>
    <dgm:cxn modelId="{26E687DB-A7CD-436C-B89B-ECC302A52F30}" type="presParOf" srcId="{2F2AD48B-3159-49F1-9428-EE6407823CC0}" destId="{13EA80B6-48C0-483A-ADD3-EA5D659535C1}" srcOrd="6" destOrd="0" presId="urn:microsoft.com/office/officeart/2011/layout/CircleProcess"/>
    <dgm:cxn modelId="{9EF9ECD9-8A1A-4998-BF90-CE99C9D05338}" type="presParOf" srcId="{13EA80B6-48C0-483A-ADD3-EA5D659535C1}" destId="{F05C0862-F018-446B-A11F-A695CE61067C}" srcOrd="0" destOrd="0" presId="urn:microsoft.com/office/officeart/2011/layout/CircleProcess"/>
    <dgm:cxn modelId="{5F492AF3-D75D-4996-8667-2D4BD522AF34}" type="presParOf" srcId="{2F2AD48B-3159-49F1-9428-EE6407823CC0}" destId="{AD209E38-EBDB-49A1-8643-6109C3A37221}" srcOrd="7" destOrd="0" presId="urn:microsoft.com/office/officeart/2011/layout/CircleProcess"/>
    <dgm:cxn modelId="{FAD59175-DAB8-4C28-925D-A172C27253DC}" type="presParOf" srcId="{AD209E38-EBDB-49A1-8643-6109C3A37221}" destId="{4C89D9F3-8072-4266-A6F8-29801803B8EF}" srcOrd="0" destOrd="0" presId="urn:microsoft.com/office/officeart/2011/layout/CircleProcess"/>
    <dgm:cxn modelId="{C390AEBD-5E0F-484A-940B-59ED32923EF7}" type="presParOf" srcId="{2F2AD48B-3159-49F1-9428-EE6407823CC0}" destId="{A6D05BE5-2B84-4760-BD46-B583F89838EC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CF46B6-CBE6-4D3F-80A4-352B475E1855}" type="doc">
      <dgm:prSet loTypeId="urn:microsoft.com/office/officeart/2005/8/layout/arrow3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EE1566F-EDB7-4B0C-A8B3-8D22A900E40F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2"/>
              </a:solidFill>
              <a:latin typeface="+mj-lt"/>
              <a:cs typeface="Calibri" pitchFamily="34" charset="0"/>
            </a:rPr>
            <a:t>Rate Design</a:t>
          </a:r>
          <a:endParaRPr lang="en-US" sz="3200" dirty="0">
            <a:solidFill>
              <a:schemeClr val="tx2"/>
            </a:solidFill>
            <a:latin typeface="+mj-lt"/>
            <a:cs typeface="Calibri" pitchFamily="34" charset="0"/>
          </a:endParaRPr>
        </a:p>
      </dgm:t>
    </dgm:pt>
    <dgm:pt modelId="{AE360E62-1EA1-4727-A408-9F43870DD777}" type="parTrans" cxnId="{B5AD0D31-F0D4-4A56-AD97-8697AC5AD134}">
      <dgm:prSet/>
      <dgm:spPr/>
      <dgm:t>
        <a:bodyPr/>
        <a:lstStyle/>
        <a:p>
          <a:endParaRPr lang="en-US">
            <a:solidFill>
              <a:schemeClr val="tx1"/>
            </a:solidFill>
            <a:latin typeface="Palatino Linotype" pitchFamily="18" charset="0"/>
          </a:endParaRPr>
        </a:p>
      </dgm:t>
    </dgm:pt>
    <dgm:pt modelId="{6364D501-9450-4797-89A5-3B77B3FA0C12}" type="sibTrans" cxnId="{B5AD0D31-F0D4-4A56-AD97-8697AC5AD134}">
      <dgm:prSet/>
      <dgm:spPr/>
      <dgm:t>
        <a:bodyPr/>
        <a:lstStyle/>
        <a:p>
          <a:endParaRPr lang="en-US">
            <a:solidFill>
              <a:schemeClr val="tx1"/>
            </a:solidFill>
            <a:latin typeface="Palatino Linotype" pitchFamily="18" charset="0"/>
          </a:endParaRPr>
        </a:p>
      </dgm:t>
    </dgm:pt>
    <dgm:pt modelId="{AA50433D-B841-4C74-BD06-F2724D67F834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2"/>
              </a:solidFill>
              <a:latin typeface="+mj-lt"/>
              <a:cs typeface="Calibri" pitchFamily="34" charset="0"/>
            </a:rPr>
            <a:t>Financial Stability</a:t>
          </a:r>
          <a:endParaRPr lang="en-US" sz="3200" dirty="0">
            <a:solidFill>
              <a:schemeClr val="tx2"/>
            </a:solidFill>
            <a:latin typeface="+mj-lt"/>
            <a:cs typeface="Calibri" pitchFamily="34" charset="0"/>
          </a:endParaRPr>
        </a:p>
      </dgm:t>
    </dgm:pt>
    <dgm:pt modelId="{0283625C-1140-4E2C-9833-40C2BBB9A803}" type="parTrans" cxnId="{A0FD9BAB-130A-46E5-BB67-D4CEC1FA0963}">
      <dgm:prSet/>
      <dgm:spPr/>
      <dgm:t>
        <a:bodyPr/>
        <a:lstStyle/>
        <a:p>
          <a:endParaRPr lang="en-US">
            <a:solidFill>
              <a:schemeClr val="tx1"/>
            </a:solidFill>
            <a:latin typeface="Palatino Linotype" pitchFamily="18" charset="0"/>
          </a:endParaRPr>
        </a:p>
      </dgm:t>
    </dgm:pt>
    <dgm:pt modelId="{F755081D-E858-4168-9416-0081A141A791}" type="sibTrans" cxnId="{A0FD9BAB-130A-46E5-BB67-D4CEC1FA0963}">
      <dgm:prSet/>
      <dgm:spPr/>
      <dgm:t>
        <a:bodyPr/>
        <a:lstStyle/>
        <a:p>
          <a:endParaRPr lang="en-US">
            <a:solidFill>
              <a:schemeClr val="tx1"/>
            </a:solidFill>
            <a:latin typeface="Palatino Linotype" pitchFamily="18" charset="0"/>
          </a:endParaRPr>
        </a:p>
      </dgm:t>
    </dgm:pt>
    <dgm:pt modelId="{74FC798C-D45B-429F-89A1-DBE176C8F254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2"/>
              </a:solidFill>
              <a:latin typeface="+mn-lt"/>
              <a:cs typeface="Calibri" pitchFamily="34" charset="0"/>
            </a:rPr>
            <a:t>Economic Uncertainty</a:t>
          </a:r>
          <a:endParaRPr lang="en-US" sz="1800" dirty="0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6ABF31C2-4B70-4560-8157-FD1BE122FC37}" type="parTrans" cxnId="{096FCABE-FBDA-4DF9-8F51-1588F66B7BE0}">
      <dgm:prSet/>
      <dgm:spPr/>
      <dgm:t>
        <a:bodyPr/>
        <a:lstStyle/>
        <a:p>
          <a:endParaRPr lang="en-US">
            <a:solidFill>
              <a:schemeClr val="tx1"/>
            </a:solidFill>
            <a:latin typeface="Palatino Linotype" pitchFamily="18" charset="0"/>
          </a:endParaRPr>
        </a:p>
      </dgm:t>
    </dgm:pt>
    <dgm:pt modelId="{D044CD6B-479E-41C6-9B2A-83373AF3ED97}" type="sibTrans" cxnId="{096FCABE-FBDA-4DF9-8F51-1588F66B7BE0}">
      <dgm:prSet/>
      <dgm:spPr/>
      <dgm:t>
        <a:bodyPr/>
        <a:lstStyle/>
        <a:p>
          <a:endParaRPr lang="en-US">
            <a:solidFill>
              <a:schemeClr val="tx1"/>
            </a:solidFill>
            <a:latin typeface="Palatino Linotype" pitchFamily="18" charset="0"/>
          </a:endParaRPr>
        </a:p>
      </dgm:t>
    </dgm:pt>
    <dgm:pt modelId="{CA15E493-1A8C-423D-9DD9-45ABBBD7FE4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2"/>
              </a:solidFill>
              <a:latin typeface="+mn-lt"/>
              <a:cs typeface="Calibri" pitchFamily="34" charset="0"/>
            </a:rPr>
            <a:t>Reliable Projections</a:t>
          </a:r>
          <a:endParaRPr lang="en-US" sz="1800" dirty="0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2669A0C8-E24C-4538-AFFC-317578E163C9}" type="parTrans" cxnId="{BE6526E6-0B4A-454A-B1E4-BB9D83315E05}">
      <dgm:prSet/>
      <dgm:spPr/>
      <dgm:t>
        <a:bodyPr/>
        <a:lstStyle/>
        <a:p>
          <a:endParaRPr lang="en-US">
            <a:solidFill>
              <a:schemeClr val="tx1"/>
            </a:solidFill>
            <a:latin typeface="Palatino Linotype" pitchFamily="18" charset="0"/>
          </a:endParaRPr>
        </a:p>
      </dgm:t>
    </dgm:pt>
    <dgm:pt modelId="{F5CEB136-9BE5-4C63-90A5-46BA0D7E5258}" type="sibTrans" cxnId="{BE6526E6-0B4A-454A-B1E4-BB9D83315E05}">
      <dgm:prSet/>
      <dgm:spPr/>
      <dgm:t>
        <a:bodyPr/>
        <a:lstStyle/>
        <a:p>
          <a:endParaRPr lang="en-US">
            <a:solidFill>
              <a:schemeClr val="tx1"/>
            </a:solidFill>
            <a:latin typeface="Palatino Linotype" pitchFamily="18" charset="0"/>
          </a:endParaRPr>
        </a:p>
      </dgm:t>
    </dgm:pt>
    <dgm:pt modelId="{FD8D1570-BD32-47D8-A74E-3E89ACDFE0E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2"/>
              </a:solidFill>
              <a:latin typeface="+mn-lt"/>
              <a:cs typeface="Calibri" pitchFamily="34" charset="0"/>
            </a:rPr>
            <a:t>Sufficient Revenue</a:t>
          </a:r>
          <a:endParaRPr lang="en-US" sz="1800" dirty="0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9CDEF4FE-CE65-442B-ADC6-8619E0051CA4}" type="parTrans" cxnId="{CA3C786E-9C62-4AF4-B768-7D223182FCA7}">
      <dgm:prSet/>
      <dgm:spPr/>
      <dgm:t>
        <a:bodyPr/>
        <a:lstStyle/>
        <a:p>
          <a:endParaRPr lang="en-US">
            <a:solidFill>
              <a:schemeClr val="tx1"/>
            </a:solidFill>
            <a:latin typeface="Palatino Linotype" pitchFamily="18" charset="0"/>
          </a:endParaRPr>
        </a:p>
      </dgm:t>
    </dgm:pt>
    <dgm:pt modelId="{B6DC4E10-DA90-4BA3-9AA5-ADDFE26A15BD}" type="sibTrans" cxnId="{CA3C786E-9C62-4AF4-B768-7D223182FCA7}">
      <dgm:prSet/>
      <dgm:spPr/>
      <dgm:t>
        <a:bodyPr/>
        <a:lstStyle/>
        <a:p>
          <a:endParaRPr lang="en-US">
            <a:solidFill>
              <a:schemeClr val="tx1"/>
            </a:solidFill>
            <a:latin typeface="Palatino Linotype" pitchFamily="18" charset="0"/>
          </a:endParaRPr>
        </a:p>
      </dgm:t>
    </dgm:pt>
    <dgm:pt modelId="{9F0F6C00-A073-4157-A1C9-1F7E9BF91844}">
      <dgm:prSet phldrT="[Text]"/>
      <dgm:spPr/>
      <dgm:t>
        <a:bodyPr/>
        <a:lstStyle/>
        <a:p>
          <a:r>
            <a:rPr lang="en-US" sz="1800" dirty="0" smtClean="0">
              <a:solidFill>
                <a:schemeClr val="tx2"/>
              </a:solidFill>
              <a:latin typeface="+mn-lt"/>
              <a:cs typeface="Calibri" pitchFamily="34" charset="0"/>
            </a:rPr>
            <a:t>Prop. 218 Compliance</a:t>
          </a:r>
          <a:endParaRPr lang="en-US" sz="1800" dirty="0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6A0FEC6D-4039-4134-829A-037EB6991A7F}" type="parTrans" cxnId="{76427CDB-0009-43F8-9016-F2E7F04FDD73}">
      <dgm:prSet/>
      <dgm:spPr/>
      <dgm:t>
        <a:bodyPr/>
        <a:lstStyle/>
        <a:p>
          <a:endParaRPr lang="en-US">
            <a:solidFill>
              <a:schemeClr val="tx1"/>
            </a:solidFill>
            <a:latin typeface="Palatino Linotype" pitchFamily="18" charset="0"/>
          </a:endParaRPr>
        </a:p>
      </dgm:t>
    </dgm:pt>
    <dgm:pt modelId="{7A577059-87F5-45F2-9707-6357F99239DC}" type="sibTrans" cxnId="{76427CDB-0009-43F8-9016-F2E7F04FDD73}">
      <dgm:prSet/>
      <dgm:spPr/>
      <dgm:t>
        <a:bodyPr/>
        <a:lstStyle/>
        <a:p>
          <a:endParaRPr lang="en-US">
            <a:solidFill>
              <a:schemeClr val="tx1"/>
            </a:solidFill>
            <a:latin typeface="Palatino Linotype" pitchFamily="18" charset="0"/>
          </a:endParaRPr>
        </a:p>
      </dgm:t>
    </dgm:pt>
    <dgm:pt modelId="{C76086DA-56FA-4442-829D-54A1BD1094F2}">
      <dgm:prSet phldrT="[Text]"/>
      <dgm:spPr/>
      <dgm:t>
        <a:bodyPr/>
        <a:lstStyle/>
        <a:p>
          <a:r>
            <a:rPr lang="en-US" sz="1800" dirty="0" smtClean="0">
              <a:solidFill>
                <a:schemeClr val="tx2"/>
              </a:solidFill>
              <a:latin typeface="+mn-lt"/>
              <a:cs typeface="Calibri" pitchFamily="34" charset="0"/>
            </a:rPr>
            <a:t>Equity Across Customer Classes</a:t>
          </a:r>
          <a:endParaRPr lang="en-US" sz="1800" dirty="0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FAB3FC3F-8B09-45FF-B764-A9F79373E0AE}" type="parTrans" cxnId="{3AB368EC-1A7A-4698-A721-7275399656E3}">
      <dgm:prSet/>
      <dgm:spPr/>
      <dgm:t>
        <a:bodyPr/>
        <a:lstStyle/>
        <a:p>
          <a:endParaRPr lang="en-US">
            <a:solidFill>
              <a:schemeClr val="tx1"/>
            </a:solidFill>
            <a:latin typeface="Palatino Linotype" pitchFamily="18" charset="0"/>
          </a:endParaRPr>
        </a:p>
      </dgm:t>
    </dgm:pt>
    <dgm:pt modelId="{6CB541AA-8924-4E81-B62F-CAB30BCF1BAD}" type="sibTrans" cxnId="{3AB368EC-1A7A-4698-A721-7275399656E3}">
      <dgm:prSet/>
      <dgm:spPr/>
      <dgm:t>
        <a:bodyPr/>
        <a:lstStyle/>
        <a:p>
          <a:endParaRPr lang="en-US">
            <a:solidFill>
              <a:schemeClr val="tx1"/>
            </a:solidFill>
            <a:latin typeface="Palatino Linotype" pitchFamily="18" charset="0"/>
          </a:endParaRPr>
        </a:p>
      </dgm:t>
    </dgm:pt>
    <dgm:pt modelId="{F0E5DDB1-C59D-43E2-AE09-FAB407D19FB2}">
      <dgm:prSet phldrT="[Text]"/>
      <dgm:spPr/>
      <dgm:t>
        <a:bodyPr/>
        <a:lstStyle/>
        <a:p>
          <a:r>
            <a:rPr lang="en-US" sz="1800" dirty="0" smtClean="0">
              <a:solidFill>
                <a:schemeClr val="tx2"/>
              </a:solidFill>
              <a:latin typeface="+mn-lt"/>
              <a:cs typeface="Calibri" pitchFamily="34" charset="0"/>
            </a:rPr>
            <a:t>Affordability at low usage</a:t>
          </a:r>
          <a:endParaRPr lang="en-US" sz="1800" dirty="0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8969314E-40BC-45C5-8700-2D46568501E8}" type="parTrans" cxnId="{B30C741D-1C7A-4E68-8D7A-68BB44EC42B4}">
      <dgm:prSet/>
      <dgm:spPr/>
      <dgm:t>
        <a:bodyPr/>
        <a:lstStyle/>
        <a:p>
          <a:endParaRPr lang="en-US"/>
        </a:p>
      </dgm:t>
    </dgm:pt>
    <dgm:pt modelId="{BF21F378-F496-4445-A9D0-EDC2C793BAE8}" type="sibTrans" cxnId="{B30C741D-1C7A-4E68-8D7A-68BB44EC42B4}">
      <dgm:prSet/>
      <dgm:spPr/>
      <dgm:t>
        <a:bodyPr/>
        <a:lstStyle/>
        <a:p>
          <a:endParaRPr lang="en-US"/>
        </a:p>
      </dgm:t>
    </dgm:pt>
    <dgm:pt modelId="{061D1FC5-3964-46B8-A365-E29FD7D3AD76}" type="pres">
      <dgm:prSet presAssocID="{AFCF46B6-CBE6-4D3F-80A4-352B475E18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1D69AE-D36F-40B8-90ED-5348C894F214}" type="pres">
      <dgm:prSet presAssocID="{AFCF46B6-CBE6-4D3F-80A4-352B475E1855}" presName="divider" presStyleLbl="fgShp" presStyleIdx="0" presStyleCn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40B6B725-6C8C-41AA-977E-C604FDE60A7F}" type="pres">
      <dgm:prSet presAssocID="{EEE1566F-EDB7-4B0C-A8B3-8D22A900E40F}" presName="downArrow" presStyleLbl="node1" presStyleIdx="0" presStyleCnt="2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C9397066-0839-4E19-A38F-9B4031B16E6B}" type="pres">
      <dgm:prSet presAssocID="{EEE1566F-EDB7-4B0C-A8B3-8D22A900E40F}" presName="downArrowText" presStyleLbl="revTx" presStyleIdx="0" presStyleCnt="2" custScaleX="140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70FB4-7800-415D-B3C9-D27F59925C8C}" type="pres">
      <dgm:prSet presAssocID="{AA50433D-B841-4C74-BD06-F2724D67F834}" presName="upArrow" presStyleLbl="node1" presStyleIdx="1" presStyleCnt="2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168FB3C0-0A42-4A4B-80F0-FB037ED2B773}" type="pres">
      <dgm:prSet presAssocID="{AA50433D-B841-4C74-BD06-F2724D67F834}" presName="upArrowText" presStyleLbl="revTx" presStyleIdx="1" presStyleCnt="2" custScaleX="103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0C741D-1C7A-4E68-8D7A-68BB44EC42B4}" srcId="{EEE1566F-EDB7-4B0C-A8B3-8D22A900E40F}" destId="{F0E5DDB1-C59D-43E2-AE09-FAB407D19FB2}" srcOrd="2" destOrd="0" parTransId="{8969314E-40BC-45C5-8700-2D46568501E8}" sibTransId="{BF21F378-F496-4445-A9D0-EDC2C793BAE8}"/>
    <dgm:cxn modelId="{2FFDA534-ADE3-4E6C-A3CA-B4B3067B0C48}" type="presOf" srcId="{AFCF46B6-CBE6-4D3F-80A4-352B475E1855}" destId="{061D1FC5-3964-46B8-A365-E29FD7D3AD76}" srcOrd="0" destOrd="0" presId="urn:microsoft.com/office/officeart/2005/8/layout/arrow3"/>
    <dgm:cxn modelId="{6BCA9F25-D38C-4B58-A22F-8B078FB746D8}" type="presOf" srcId="{F0E5DDB1-C59D-43E2-AE09-FAB407D19FB2}" destId="{C9397066-0839-4E19-A38F-9B4031B16E6B}" srcOrd="0" destOrd="3" presId="urn:microsoft.com/office/officeart/2005/8/layout/arrow3"/>
    <dgm:cxn modelId="{9B204B79-844B-46FC-9830-0CD5BD6B8C95}" type="presOf" srcId="{EEE1566F-EDB7-4B0C-A8B3-8D22A900E40F}" destId="{C9397066-0839-4E19-A38F-9B4031B16E6B}" srcOrd="0" destOrd="0" presId="urn:microsoft.com/office/officeart/2005/8/layout/arrow3"/>
    <dgm:cxn modelId="{76427CDB-0009-43F8-9016-F2E7F04FDD73}" srcId="{EEE1566F-EDB7-4B0C-A8B3-8D22A900E40F}" destId="{9F0F6C00-A073-4157-A1C9-1F7E9BF91844}" srcOrd="0" destOrd="0" parTransId="{6A0FEC6D-4039-4134-829A-037EB6991A7F}" sibTransId="{7A577059-87F5-45F2-9707-6357F99239DC}"/>
    <dgm:cxn modelId="{3AB368EC-1A7A-4698-A721-7275399656E3}" srcId="{EEE1566F-EDB7-4B0C-A8B3-8D22A900E40F}" destId="{C76086DA-56FA-4442-829D-54A1BD1094F2}" srcOrd="1" destOrd="0" parTransId="{FAB3FC3F-8B09-45FF-B764-A9F79373E0AE}" sibTransId="{6CB541AA-8924-4E81-B62F-CAB30BCF1BAD}"/>
    <dgm:cxn modelId="{A0FD9BAB-130A-46E5-BB67-D4CEC1FA0963}" srcId="{AFCF46B6-CBE6-4D3F-80A4-352B475E1855}" destId="{AA50433D-B841-4C74-BD06-F2724D67F834}" srcOrd="1" destOrd="0" parTransId="{0283625C-1140-4E2C-9833-40C2BBB9A803}" sibTransId="{F755081D-E858-4168-9416-0081A141A791}"/>
    <dgm:cxn modelId="{456DA074-6FA2-4B69-A4AA-3BB748C1A731}" type="presOf" srcId="{C76086DA-56FA-4442-829D-54A1BD1094F2}" destId="{C9397066-0839-4E19-A38F-9B4031B16E6B}" srcOrd="0" destOrd="2" presId="urn:microsoft.com/office/officeart/2005/8/layout/arrow3"/>
    <dgm:cxn modelId="{090F0632-EA3C-4FF5-A0CF-C67796CC2C6F}" type="presOf" srcId="{CA15E493-1A8C-423D-9DD9-45ABBBD7FE42}" destId="{168FB3C0-0A42-4A4B-80F0-FB037ED2B773}" srcOrd="0" destOrd="2" presId="urn:microsoft.com/office/officeart/2005/8/layout/arrow3"/>
    <dgm:cxn modelId="{8E85549A-3FD5-44DA-966E-BC9A26226B50}" type="presOf" srcId="{74FC798C-D45B-429F-89A1-DBE176C8F254}" destId="{168FB3C0-0A42-4A4B-80F0-FB037ED2B773}" srcOrd="0" destOrd="1" presId="urn:microsoft.com/office/officeart/2005/8/layout/arrow3"/>
    <dgm:cxn modelId="{BE6526E6-0B4A-454A-B1E4-BB9D83315E05}" srcId="{AA50433D-B841-4C74-BD06-F2724D67F834}" destId="{CA15E493-1A8C-423D-9DD9-45ABBBD7FE42}" srcOrd="1" destOrd="0" parTransId="{2669A0C8-E24C-4538-AFFC-317578E163C9}" sibTransId="{F5CEB136-9BE5-4C63-90A5-46BA0D7E5258}"/>
    <dgm:cxn modelId="{096FCABE-FBDA-4DF9-8F51-1588F66B7BE0}" srcId="{AA50433D-B841-4C74-BD06-F2724D67F834}" destId="{74FC798C-D45B-429F-89A1-DBE176C8F254}" srcOrd="0" destOrd="0" parTransId="{6ABF31C2-4B70-4560-8157-FD1BE122FC37}" sibTransId="{D044CD6B-479E-41C6-9B2A-83373AF3ED97}"/>
    <dgm:cxn modelId="{D996D78B-369B-46CE-A43F-2D30A4D84BAA}" type="presOf" srcId="{FD8D1570-BD32-47D8-A74E-3E89ACDFE0E9}" destId="{168FB3C0-0A42-4A4B-80F0-FB037ED2B773}" srcOrd="0" destOrd="3" presId="urn:microsoft.com/office/officeart/2005/8/layout/arrow3"/>
    <dgm:cxn modelId="{172426C4-FD85-44F9-86BF-CF282462FA13}" type="presOf" srcId="{9F0F6C00-A073-4157-A1C9-1F7E9BF91844}" destId="{C9397066-0839-4E19-A38F-9B4031B16E6B}" srcOrd="0" destOrd="1" presId="urn:microsoft.com/office/officeart/2005/8/layout/arrow3"/>
    <dgm:cxn modelId="{1031EBE0-D9C8-4B7C-931B-43EF241B0EB8}" type="presOf" srcId="{AA50433D-B841-4C74-BD06-F2724D67F834}" destId="{168FB3C0-0A42-4A4B-80F0-FB037ED2B773}" srcOrd="0" destOrd="0" presId="urn:microsoft.com/office/officeart/2005/8/layout/arrow3"/>
    <dgm:cxn modelId="{B5AD0D31-F0D4-4A56-AD97-8697AC5AD134}" srcId="{AFCF46B6-CBE6-4D3F-80A4-352B475E1855}" destId="{EEE1566F-EDB7-4B0C-A8B3-8D22A900E40F}" srcOrd="0" destOrd="0" parTransId="{AE360E62-1EA1-4727-A408-9F43870DD777}" sibTransId="{6364D501-9450-4797-89A5-3B77B3FA0C12}"/>
    <dgm:cxn modelId="{CA3C786E-9C62-4AF4-B768-7D223182FCA7}" srcId="{AA50433D-B841-4C74-BD06-F2724D67F834}" destId="{FD8D1570-BD32-47D8-A74E-3E89ACDFE0E9}" srcOrd="2" destOrd="0" parTransId="{9CDEF4FE-CE65-442B-ADC6-8619E0051CA4}" sibTransId="{B6DC4E10-DA90-4BA3-9AA5-ADDFE26A15BD}"/>
    <dgm:cxn modelId="{5A0A227A-8542-4D9A-8D12-FB5E0164E80C}" type="presParOf" srcId="{061D1FC5-3964-46B8-A365-E29FD7D3AD76}" destId="{9E1D69AE-D36F-40B8-90ED-5348C894F214}" srcOrd="0" destOrd="0" presId="urn:microsoft.com/office/officeart/2005/8/layout/arrow3"/>
    <dgm:cxn modelId="{4DF47D7C-066A-4D03-BB06-DA271BF16002}" type="presParOf" srcId="{061D1FC5-3964-46B8-A365-E29FD7D3AD76}" destId="{40B6B725-6C8C-41AA-977E-C604FDE60A7F}" srcOrd="1" destOrd="0" presId="urn:microsoft.com/office/officeart/2005/8/layout/arrow3"/>
    <dgm:cxn modelId="{6F2F5F1F-21E8-45A9-98B9-0F61A05697F3}" type="presParOf" srcId="{061D1FC5-3964-46B8-A365-E29FD7D3AD76}" destId="{C9397066-0839-4E19-A38F-9B4031B16E6B}" srcOrd="2" destOrd="0" presId="urn:microsoft.com/office/officeart/2005/8/layout/arrow3"/>
    <dgm:cxn modelId="{384C0DCB-8AB7-4695-B678-148CF7A02410}" type="presParOf" srcId="{061D1FC5-3964-46B8-A365-E29FD7D3AD76}" destId="{02170FB4-7800-415D-B3C9-D27F59925C8C}" srcOrd="3" destOrd="0" presId="urn:microsoft.com/office/officeart/2005/8/layout/arrow3"/>
    <dgm:cxn modelId="{E6ECEC3C-0D7D-451D-A3A1-DF10253EAB46}" type="presParOf" srcId="{061D1FC5-3964-46B8-A365-E29FD7D3AD76}" destId="{168FB3C0-0A42-4A4B-80F0-FB037ED2B77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CF46B6-CBE6-4D3F-80A4-352B475E1855}" type="doc">
      <dgm:prSet loTypeId="urn:microsoft.com/office/officeart/2005/8/layout/vList3" loCatId="pictur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DCAA6D1-12DE-4789-BF4F-17E93EB81715}">
      <dgm:prSet phldrT="[Text]"/>
      <dgm:spPr>
        <a:solidFill>
          <a:schemeClr val="accent1">
            <a:lumMod val="40000"/>
            <a:lumOff val="60000"/>
            <a:alpha val="50196"/>
          </a:schemeClr>
        </a:solidFill>
        <a:effectLst/>
      </dgm:spPr>
      <dgm:t>
        <a:bodyPr/>
        <a:lstStyle/>
        <a:p>
          <a:r>
            <a:rPr lang="en-US" b="0" i="0" dirty="0" smtClean="0"/>
            <a:t>Encourage Conservation</a:t>
          </a:r>
          <a:endParaRPr lang="en-US" b="0" i="0" dirty="0"/>
        </a:p>
      </dgm:t>
    </dgm:pt>
    <dgm:pt modelId="{C75BC1BC-0F35-4587-A0F6-2AD6BA5AC64D}" type="parTrans" cxnId="{4205D343-3ADE-4AEE-A500-75FD66D9E0A4}">
      <dgm:prSet/>
      <dgm:spPr/>
      <dgm:t>
        <a:bodyPr/>
        <a:lstStyle/>
        <a:p>
          <a:endParaRPr lang="en-US" b="0" i="0"/>
        </a:p>
      </dgm:t>
    </dgm:pt>
    <dgm:pt modelId="{EDB94C8D-2E99-4B33-8409-6DD6507B1AE2}" type="sibTrans" cxnId="{4205D343-3ADE-4AEE-A500-75FD66D9E0A4}">
      <dgm:prSet/>
      <dgm:spPr/>
      <dgm:t>
        <a:bodyPr/>
        <a:lstStyle/>
        <a:p>
          <a:endParaRPr lang="en-US" b="0" i="0"/>
        </a:p>
      </dgm:t>
    </dgm:pt>
    <dgm:pt modelId="{AA50433D-B841-4C74-BD06-F2724D67F834}">
      <dgm:prSet phldrT="[Text]"/>
      <dgm:spPr>
        <a:solidFill>
          <a:schemeClr val="accent1">
            <a:lumMod val="40000"/>
            <a:lumOff val="60000"/>
            <a:alpha val="50196"/>
          </a:schemeClr>
        </a:solidFill>
        <a:effectLst/>
      </dgm:spPr>
      <dgm:t>
        <a:bodyPr/>
        <a:lstStyle/>
        <a:p>
          <a:r>
            <a:rPr lang="en-US" b="0" i="0" dirty="0" smtClean="0"/>
            <a:t>Financial Stability</a:t>
          </a:r>
          <a:endParaRPr lang="en-US" b="0" i="0" dirty="0"/>
        </a:p>
      </dgm:t>
    </dgm:pt>
    <dgm:pt modelId="{0283625C-1140-4E2C-9833-40C2BBB9A803}" type="parTrans" cxnId="{A0FD9BAB-130A-46E5-BB67-D4CEC1FA0963}">
      <dgm:prSet/>
      <dgm:spPr/>
      <dgm:t>
        <a:bodyPr/>
        <a:lstStyle/>
        <a:p>
          <a:endParaRPr lang="en-US" b="0" i="0"/>
        </a:p>
      </dgm:t>
    </dgm:pt>
    <dgm:pt modelId="{F755081D-E858-4168-9416-0081A141A791}" type="sibTrans" cxnId="{A0FD9BAB-130A-46E5-BB67-D4CEC1FA0963}">
      <dgm:prSet/>
      <dgm:spPr/>
      <dgm:t>
        <a:bodyPr/>
        <a:lstStyle/>
        <a:p>
          <a:endParaRPr lang="en-US" b="0" i="0"/>
        </a:p>
      </dgm:t>
    </dgm:pt>
    <dgm:pt modelId="{74FC798C-D45B-429F-89A1-DBE176C8F254}">
      <dgm:prSet phldrT="[Text]"/>
      <dgm:spPr>
        <a:solidFill>
          <a:schemeClr val="accent1">
            <a:lumMod val="40000"/>
            <a:lumOff val="60000"/>
            <a:alpha val="50196"/>
          </a:schemeClr>
        </a:solidFill>
        <a:effectLst/>
      </dgm:spPr>
      <dgm:t>
        <a:bodyPr/>
        <a:lstStyle/>
        <a:p>
          <a:r>
            <a:rPr lang="en-US" b="0" i="0" dirty="0" smtClean="0"/>
            <a:t>Administrative Ease</a:t>
          </a:r>
          <a:endParaRPr lang="en-US" b="0" i="0" dirty="0"/>
        </a:p>
      </dgm:t>
    </dgm:pt>
    <dgm:pt modelId="{6ABF31C2-4B70-4560-8157-FD1BE122FC37}" type="parTrans" cxnId="{096FCABE-FBDA-4DF9-8F51-1588F66B7BE0}">
      <dgm:prSet/>
      <dgm:spPr/>
      <dgm:t>
        <a:bodyPr/>
        <a:lstStyle/>
        <a:p>
          <a:endParaRPr lang="en-US" b="0" i="0"/>
        </a:p>
      </dgm:t>
    </dgm:pt>
    <dgm:pt modelId="{D044CD6B-479E-41C6-9B2A-83373AF3ED97}" type="sibTrans" cxnId="{096FCABE-FBDA-4DF9-8F51-1588F66B7BE0}">
      <dgm:prSet/>
      <dgm:spPr/>
      <dgm:t>
        <a:bodyPr/>
        <a:lstStyle/>
        <a:p>
          <a:endParaRPr lang="en-US" b="0" i="0"/>
        </a:p>
      </dgm:t>
    </dgm:pt>
    <dgm:pt modelId="{9F0F6C00-A073-4157-A1C9-1F7E9BF91844}">
      <dgm:prSet phldrT="[Text]"/>
      <dgm:spPr>
        <a:solidFill>
          <a:schemeClr val="accent1">
            <a:lumMod val="40000"/>
            <a:lumOff val="60000"/>
            <a:alpha val="50196"/>
          </a:schemeClr>
        </a:solidFill>
        <a:effectLst/>
      </dgm:spPr>
      <dgm:t>
        <a:bodyPr/>
        <a:lstStyle/>
        <a:p>
          <a:r>
            <a:rPr lang="en-US" b="0" i="0" dirty="0" smtClean="0"/>
            <a:t>Fairness</a:t>
          </a:r>
          <a:endParaRPr lang="en-US" b="0" i="0" dirty="0"/>
        </a:p>
      </dgm:t>
    </dgm:pt>
    <dgm:pt modelId="{6A0FEC6D-4039-4134-829A-037EB6991A7F}" type="parTrans" cxnId="{76427CDB-0009-43F8-9016-F2E7F04FDD73}">
      <dgm:prSet/>
      <dgm:spPr/>
      <dgm:t>
        <a:bodyPr/>
        <a:lstStyle/>
        <a:p>
          <a:endParaRPr lang="en-US" b="0" i="0"/>
        </a:p>
      </dgm:t>
    </dgm:pt>
    <dgm:pt modelId="{7A577059-87F5-45F2-9707-6357F99239DC}" type="sibTrans" cxnId="{76427CDB-0009-43F8-9016-F2E7F04FDD73}">
      <dgm:prSet/>
      <dgm:spPr/>
      <dgm:t>
        <a:bodyPr/>
        <a:lstStyle/>
        <a:p>
          <a:endParaRPr lang="en-US" b="0" i="0"/>
        </a:p>
      </dgm:t>
    </dgm:pt>
    <dgm:pt modelId="{C76086DA-56FA-4442-829D-54A1BD1094F2}">
      <dgm:prSet phldrT="[Text]"/>
      <dgm:spPr>
        <a:solidFill>
          <a:schemeClr val="accent1">
            <a:lumMod val="40000"/>
            <a:lumOff val="60000"/>
            <a:alpha val="50196"/>
          </a:schemeClr>
        </a:solidFill>
        <a:effectLst/>
      </dgm:spPr>
      <dgm:t>
        <a:bodyPr/>
        <a:lstStyle/>
        <a:p>
          <a:r>
            <a:rPr lang="en-US" b="0" i="0" dirty="0" smtClean="0"/>
            <a:t>Equity Across Customer Classes</a:t>
          </a:r>
          <a:endParaRPr lang="en-US" b="0" i="0" dirty="0"/>
        </a:p>
      </dgm:t>
    </dgm:pt>
    <dgm:pt modelId="{FAB3FC3F-8B09-45FF-B764-A9F79373E0AE}" type="parTrans" cxnId="{3AB368EC-1A7A-4698-A721-7275399656E3}">
      <dgm:prSet/>
      <dgm:spPr/>
      <dgm:t>
        <a:bodyPr/>
        <a:lstStyle/>
        <a:p>
          <a:endParaRPr lang="en-US" b="0" i="0"/>
        </a:p>
      </dgm:t>
    </dgm:pt>
    <dgm:pt modelId="{6CB541AA-8924-4E81-B62F-CAB30BCF1BAD}" type="sibTrans" cxnId="{3AB368EC-1A7A-4698-A721-7275399656E3}">
      <dgm:prSet/>
      <dgm:spPr/>
      <dgm:t>
        <a:bodyPr/>
        <a:lstStyle/>
        <a:p>
          <a:endParaRPr lang="en-US" b="0" i="0"/>
        </a:p>
      </dgm:t>
    </dgm:pt>
    <dgm:pt modelId="{F0E5DDB1-C59D-43E2-AE09-FAB407D19FB2}">
      <dgm:prSet phldrT="[Text]"/>
      <dgm:spPr>
        <a:solidFill>
          <a:schemeClr val="accent1">
            <a:lumMod val="40000"/>
            <a:lumOff val="60000"/>
            <a:alpha val="50196"/>
          </a:schemeClr>
        </a:solidFill>
        <a:effectLst/>
      </dgm:spPr>
      <dgm:t>
        <a:bodyPr/>
        <a:lstStyle/>
        <a:p>
          <a:r>
            <a:rPr lang="en-US" b="0" i="0" dirty="0" smtClean="0"/>
            <a:t>Affordability at low usage</a:t>
          </a:r>
          <a:endParaRPr lang="en-US" b="0" i="0" dirty="0"/>
        </a:p>
      </dgm:t>
    </dgm:pt>
    <dgm:pt modelId="{BF21F378-F496-4445-A9D0-EDC2C793BAE8}" type="sibTrans" cxnId="{B30C741D-1C7A-4E68-8D7A-68BB44EC42B4}">
      <dgm:prSet/>
      <dgm:spPr/>
      <dgm:t>
        <a:bodyPr/>
        <a:lstStyle/>
        <a:p>
          <a:endParaRPr lang="en-US" b="0" i="0"/>
        </a:p>
      </dgm:t>
    </dgm:pt>
    <dgm:pt modelId="{8969314E-40BC-45C5-8700-2D46568501E8}" type="parTrans" cxnId="{B30C741D-1C7A-4E68-8D7A-68BB44EC42B4}">
      <dgm:prSet/>
      <dgm:spPr/>
      <dgm:t>
        <a:bodyPr/>
        <a:lstStyle/>
        <a:p>
          <a:endParaRPr lang="en-US" b="0" i="0"/>
        </a:p>
      </dgm:t>
    </dgm:pt>
    <dgm:pt modelId="{D269C7B8-D0E8-4749-B407-F735F0F1E28F}" type="pres">
      <dgm:prSet presAssocID="{AFCF46B6-CBE6-4D3F-80A4-352B475E185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151229-3C4D-4510-9DA2-8725B0A3252A}" type="pres">
      <dgm:prSet presAssocID="{9F0F6C00-A073-4157-A1C9-1F7E9BF91844}" presName="composite" presStyleCnt="0"/>
      <dgm:spPr/>
      <dgm:t>
        <a:bodyPr/>
        <a:lstStyle/>
        <a:p>
          <a:endParaRPr lang="en-US"/>
        </a:p>
      </dgm:t>
    </dgm:pt>
    <dgm:pt modelId="{38245E38-2783-4E2B-8781-492E440500AF}" type="pres">
      <dgm:prSet presAssocID="{9F0F6C00-A073-4157-A1C9-1F7E9BF91844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3A1C7B1-D4E6-4198-9DC7-E8459981A0E6}" type="pres">
      <dgm:prSet presAssocID="{9F0F6C00-A073-4157-A1C9-1F7E9BF9184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E967E-3CA8-42C7-A307-50EEB5A392B3}" type="pres">
      <dgm:prSet presAssocID="{7A577059-87F5-45F2-9707-6357F99239DC}" presName="spacing" presStyleCnt="0"/>
      <dgm:spPr/>
      <dgm:t>
        <a:bodyPr/>
        <a:lstStyle/>
        <a:p>
          <a:endParaRPr lang="en-US"/>
        </a:p>
      </dgm:t>
    </dgm:pt>
    <dgm:pt modelId="{0F8A0C0E-5983-4C17-B96B-8A06F15AC2FB}" type="pres">
      <dgm:prSet presAssocID="{6DCAA6D1-12DE-4789-BF4F-17E93EB81715}" presName="composite" presStyleCnt="0"/>
      <dgm:spPr/>
      <dgm:t>
        <a:bodyPr/>
        <a:lstStyle/>
        <a:p>
          <a:endParaRPr lang="en-US"/>
        </a:p>
      </dgm:t>
    </dgm:pt>
    <dgm:pt modelId="{FB2F4B57-9946-4EA4-8F2C-B312990EC640}" type="pres">
      <dgm:prSet presAssocID="{6DCAA6D1-12DE-4789-BF4F-17E93EB81715}" presName="imgShp" presStyleLbl="fgImgPlace1" presStyleIdx="1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1CFFECC-1006-49DE-8C31-4AD0CA7A4C5F}" type="pres">
      <dgm:prSet presAssocID="{6DCAA6D1-12DE-4789-BF4F-17E93EB81715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37F9D-E865-4994-87DA-30FD09C5C4F8}" type="pres">
      <dgm:prSet presAssocID="{EDB94C8D-2E99-4B33-8409-6DD6507B1AE2}" presName="spacing" presStyleCnt="0"/>
      <dgm:spPr/>
      <dgm:t>
        <a:bodyPr/>
        <a:lstStyle/>
        <a:p>
          <a:endParaRPr lang="en-US"/>
        </a:p>
      </dgm:t>
    </dgm:pt>
    <dgm:pt modelId="{036704C9-D633-46FD-8332-67D978233271}" type="pres">
      <dgm:prSet presAssocID="{C76086DA-56FA-4442-829D-54A1BD1094F2}" presName="composite" presStyleCnt="0"/>
      <dgm:spPr/>
      <dgm:t>
        <a:bodyPr/>
        <a:lstStyle/>
        <a:p>
          <a:endParaRPr lang="en-US"/>
        </a:p>
      </dgm:t>
    </dgm:pt>
    <dgm:pt modelId="{0A94117E-2DDA-495D-887A-BD2EE717C94A}" type="pres">
      <dgm:prSet presAssocID="{C76086DA-56FA-4442-829D-54A1BD1094F2}" presName="imgShp" presStyleLbl="fgImgPlace1" presStyleIdx="2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E6E75F6-BF7C-441F-B990-594A861C3662}" type="pres">
      <dgm:prSet presAssocID="{C76086DA-56FA-4442-829D-54A1BD1094F2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56443-48E3-45DE-8D6F-8CC20AE7A73A}" type="pres">
      <dgm:prSet presAssocID="{6CB541AA-8924-4E81-B62F-CAB30BCF1BAD}" presName="spacing" presStyleCnt="0"/>
      <dgm:spPr/>
      <dgm:t>
        <a:bodyPr/>
        <a:lstStyle/>
        <a:p>
          <a:endParaRPr lang="en-US"/>
        </a:p>
      </dgm:t>
    </dgm:pt>
    <dgm:pt modelId="{A512600F-9B10-43A1-9CAC-14EE7CBF85AB}" type="pres">
      <dgm:prSet presAssocID="{F0E5DDB1-C59D-43E2-AE09-FAB407D19FB2}" presName="composite" presStyleCnt="0"/>
      <dgm:spPr/>
      <dgm:t>
        <a:bodyPr/>
        <a:lstStyle/>
        <a:p>
          <a:endParaRPr lang="en-US"/>
        </a:p>
      </dgm:t>
    </dgm:pt>
    <dgm:pt modelId="{E911B76F-E1A2-404F-82A4-F20CDD8F9ECE}" type="pres">
      <dgm:prSet presAssocID="{F0E5DDB1-C59D-43E2-AE09-FAB407D19FB2}" presName="imgShp" presStyleLbl="fgImgPlace1" presStyleIdx="3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855FB7B-2D14-4D38-8628-8BCC083C1BC5}" type="pres">
      <dgm:prSet presAssocID="{F0E5DDB1-C59D-43E2-AE09-FAB407D19FB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BDD13-2D37-428F-8F02-F26780E87FD6}" type="pres">
      <dgm:prSet presAssocID="{BF21F378-F496-4445-A9D0-EDC2C793BAE8}" presName="spacing" presStyleCnt="0"/>
      <dgm:spPr/>
      <dgm:t>
        <a:bodyPr/>
        <a:lstStyle/>
        <a:p>
          <a:endParaRPr lang="en-US"/>
        </a:p>
      </dgm:t>
    </dgm:pt>
    <dgm:pt modelId="{28BB343E-2321-4556-8834-F88ABE260DC4}" type="pres">
      <dgm:prSet presAssocID="{AA50433D-B841-4C74-BD06-F2724D67F834}" presName="composite" presStyleCnt="0"/>
      <dgm:spPr/>
      <dgm:t>
        <a:bodyPr/>
        <a:lstStyle/>
        <a:p>
          <a:endParaRPr lang="en-US"/>
        </a:p>
      </dgm:t>
    </dgm:pt>
    <dgm:pt modelId="{6CD88B02-3D86-4955-BBEC-B78682939E3F}" type="pres">
      <dgm:prSet presAssocID="{AA50433D-B841-4C74-BD06-F2724D67F834}" presName="imgShp" presStyleLbl="fgImgPlace1" presStyleIdx="4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C93C16D-2A36-497F-B226-8AA1CFDA427B}" type="pres">
      <dgm:prSet presAssocID="{AA50433D-B841-4C74-BD06-F2724D67F834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827F3-7196-4DD8-82DF-9D6A57083539}" type="pres">
      <dgm:prSet presAssocID="{F755081D-E858-4168-9416-0081A141A791}" presName="spacing" presStyleCnt="0"/>
      <dgm:spPr/>
      <dgm:t>
        <a:bodyPr/>
        <a:lstStyle/>
        <a:p>
          <a:endParaRPr lang="en-US"/>
        </a:p>
      </dgm:t>
    </dgm:pt>
    <dgm:pt modelId="{7F3829A7-78F5-4E91-BB6E-4F15D81A1C1B}" type="pres">
      <dgm:prSet presAssocID="{74FC798C-D45B-429F-89A1-DBE176C8F254}" presName="composite" presStyleCnt="0"/>
      <dgm:spPr/>
      <dgm:t>
        <a:bodyPr/>
        <a:lstStyle/>
        <a:p>
          <a:endParaRPr lang="en-US"/>
        </a:p>
      </dgm:t>
    </dgm:pt>
    <dgm:pt modelId="{6DDA8E41-1CB4-4DEF-BD55-9AC74A898F81}" type="pres">
      <dgm:prSet presAssocID="{74FC798C-D45B-429F-89A1-DBE176C8F254}" presName="imgShp" presStyleLbl="fgImgPlace1" presStyleIdx="5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DC058B9-58D9-461D-B06D-7B58CED0109C}" type="pres">
      <dgm:prSet presAssocID="{74FC798C-D45B-429F-89A1-DBE176C8F254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0C741D-1C7A-4E68-8D7A-68BB44EC42B4}" srcId="{AFCF46B6-CBE6-4D3F-80A4-352B475E1855}" destId="{F0E5DDB1-C59D-43E2-AE09-FAB407D19FB2}" srcOrd="3" destOrd="0" parTransId="{8969314E-40BC-45C5-8700-2D46568501E8}" sibTransId="{BF21F378-F496-4445-A9D0-EDC2C793BAE8}"/>
    <dgm:cxn modelId="{B11EB575-200B-4375-80F2-C828CE0B0ECE}" type="presOf" srcId="{74FC798C-D45B-429F-89A1-DBE176C8F254}" destId="{9DC058B9-58D9-461D-B06D-7B58CED0109C}" srcOrd="0" destOrd="0" presId="urn:microsoft.com/office/officeart/2005/8/layout/vList3"/>
    <dgm:cxn modelId="{E3A6BDCF-70C8-466D-93A0-4C69F26A5F42}" type="presOf" srcId="{6DCAA6D1-12DE-4789-BF4F-17E93EB81715}" destId="{F1CFFECC-1006-49DE-8C31-4AD0CA7A4C5F}" srcOrd="0" destOrd="0" presId="urn:microsoft.com/office/officeart/2005/8/layout/vList3"/>
    <dgm:cxn modelId="{D2B2921A-2FBB-4062-A4A1-D79E8CDB6F73}" type="presOf" srcId="{9F0F6C00-A073-4157-A1C9-1F7E9BF91844}" destId="{43A1C7B1-D4E6-4198-9DC7-E8459981A0E6}" srcOrd="0" destOrd="0" presId="urn:microsoft.com/office/officeart/2005/8/layout/vList3"/>
    <dgm:cxn modelId="{9A0265EB-D39E-4505-BF33-57F4BBA5E4A9}" type="presOf" srcId="{C76086DA-56FA-4442-829D-54A1BD1094F2}" destId="{EE6E75F6-BF7C-441F-B990-594A861C3662}" srcOrd="0" destOrd="0" presId="urn:microsoft.com/office/officeart/2005/8/layout/vList3"/>
    <dgm:cxn modelId="{4A4DED54-6390-4B16-A491-14682423094C}" type="presOf" srcId="{AFCF46B6-CBE6-4D3F-80A4-352B475E1855}" destId="{D269C7B8-D0E8-4749-B407-F735F0F1E28F}" srcOrd="0" destOrd="0" presId="urn:microsoft.com/office/officeart/2005/8/layout/vList3"/>
    <dgm:cxn modelId="{3F223769-934D-41FE-A920-56756CDC0D74}" type="presOf" srcId="{AA50433D-B841-4C74-BD06-F2724D67F834}" destId="{7C93C16D-2A36-497F-B226-8AA1CFDA427B}" srcOrd="0" destOrd="0" presId="urn:microsoft.com/office/officeart/2005/8/layout/vList3"/>
    <dgm:cxn modelId="{31468CF2-FD44-4CBB-9319-2981A34BD5EE}" type="presOf" srcId="{F0E5DDB1-C59D-43E2-AE09-FAB407D19FB2}" destId="{2855FB7B-2D14-4D38-8628-8BCC083C1BC5}" srcOrd="0" destOrd="0" presId="urn:microsoft.com/office/officeart/2005/8/layout/vList3"/>
    <dgm:cxn modelId="{3AB368EC-1A7A-4698-A721-7275399656E3}" srcId="{AFCF46B6-CBE6-4D3F-80A4-352B475E1855}" destId="{C76086DA-56FA-4442-829D-54A1BD1094F2}" srcOrd="2" destOrd="0" parTransId="{FAB3FC3F-8B09-45FF-B764-A9F79373E0AE}" sibTransId="{6CB541AA-8924-4E81-B62F-CAB30BCF1BAD}"/>
    <dgm:cxn modelId="{76427CDB-0009-43F8-9016-F2E7F04FDD73}" srcId="{AFCF46B6-CBE6-4D3F-80A4-352B475E1855}" destId="{9F0F6C00-A073-4157-A1C9-1F7E9BF91844}" srcOrd="0" destOrd="0" parTransId="{6A0FEC6D-4039-4134-829A-037EB6991A7F}" sibTransId="{7A577059-87F5-45F2-9707-6357F99239DC}"/>
    <dgm:cxn modelId="{A0FD9BAB-130A-46E5-BB67-D4CEC1FA0963}" srcId="{AFCF46B6-CBE6-4D3F-80A4-352B475E1855}" destId="{AA50433D-B841-4C74-BD06-F2724D67F834}" srcOrd="4" destOrd="0" parTransId="{0283625C-1140-4E2C-9833-40C2BBB9A803}" sibTransId="{F755081D-E858-4168-9416-0081A141A791}"/>
    <dgm:cxn modelId="{096FCABE-FBDA-4DF9-8F51-1588F66B7BE0}" srcId="{AFCF46B6-CBE6-4D3F-80A4-352B475E1855}" destId="{74FC798C-D45B-429F-89A1-DBE176C8F254}" srcOrd="5" destOrd="0" parTransId="{6ABF31C2-4B70-4560-8157-FD1BE122FC37}" sibTransId="{D044CD6B-479E-41C6-9B2A-83373AF3ED97}"/>
    <dgm:cxn modelId="{4205D343-3ADE-4AEE-A500-75FD66D9E0A4}" srcId="{AFCF46B6-CBE6-4D3F-80A4-352B475E1855}" destId="{6DCAA6D1-12DE-4789-BF4F-17E93EB81715}" srcOrd="1" destOrd="0" parTransId="{C75BC1BC-0F35-4587-A0F6-2AD6BA5AC64D}" sibTransId="{EDB94C8D-2E99-4B33-8409-6DD6507B1AE2}"/>
    <dgm:cxn modelId="{5E8662DE-4A94-49F2-968D-9BBD61A098B4}" type="presParOf" srcId="{D269C7B8-D0E8-4749-B407-F735F0F1E28F}" destId="{8F151229-3C4D-4510-9DA2-8725B0A3252A}" srcOrd="0" destOrd="0" presId="urn:microsoft.com/office/officeart/2005/8/layout/vList3"/>
    <dgm:cxn modelId="{B72B646D-EF95-4C2D-9A3A-255BE9EBDCD2}" type="presParOf" srcId="{8F151229-3C4D-4510-9DA2-8725B0A3252A}" destId="{38245E38-2783-4E2B-8781-492E440500AF}" srcOrd="0" destOrd="0" presId="urn:microsoft.com/office/officeart/2005/8/layout/vList3"/>
    <dgm:cxn modelId="{59726634-993F-4F1E-AA06-FE5BCB508A6B}" type="presParOf" srcId="{8F151229-3C4D-4510-9DA2-8725B0A3252A}" destId="{43A1C7B1-D4E6-4198-9DC7-E8459981A0E6}" srcOrd="1" destOrd="0" presId="urn:microsoft.com/office/officeart/2005/8/layout/vList3"/>
    <dgm:cxn modelId="{1EF30919-8175-42CE-A167-595D2A4E885B}" type="presParOf" srcId="{D269C7B8-D0E8-4749-B407-F735F0F1E28F}" destId="{4C1E967E-3CA8-42C7-A307-50EEB5A392B3}" srcOrd="1" destOrd="0" presId="urn:microsoft.com/office/officeart/2005/8/layout/vList3"/>
    <dgm:cxn modelId="{0CE2B536-2343-4249-B608-78E4640255B1}" type="presParOf" srcId="{D269C7B8-D0E8-4749-B407-F735F0F1E28F}" destId="{0F8A0C0E-5983-4C17-B96B-8A06F15AC2FB}" srcOrd="2" destOrd="0" presId="urn:microsoft.com/office/officeart/2005/8/layout/vList3"/>
    <dgm:cxn modelId="{A5CE1799-7D97-4721-A504-3ABEF8A1F0E3}" type="presParOf" srcId="{0F8A0C0E-5983-4C17-B96B-8A06F15AC2FB}" destId="{FB2F4B57-9946-4EA4-8F2C-B312990EC640}" srcOrd="0" destOrd="0" presId="urn:microsoft.com/office/officeart/2005/8/layout/vList3"/>
    <dgm:cxn modelId="{5C4D89DE-5B8C-455A-A533-6165EBB0E3F4}" type="presParOf" srcId="{0F8A0C0E-5983-4C17-B96B-8A06F15AC2FB}" destId="{F1CFFECC-1006-49DE-8C31-4AD0CA7A4C5F}" srcOrd="1" destOrd="0" presId="urn:microsoft.com/office/officeart/2005/8/layout/vList3"/>
    <dgm:cxn modelId="{85BD7016-C945-46E4-8C22-C8D73CD41D56}" type="presParOf" srcId="{D269C7B8-D0E8-4749-B407-F735F0F1E28F}" destId="{3F737F9D-E865-4994-87DA-30FD09C5C4F8}" srcOrd="3" destOrd="0" presId="urn:microsoft.com/office/officeart/2005/8/layout/vList3"/>
    <dgm:cxn modelId="{40093964-6606-4A66-A18B-6FC0B335E652}" type="presParOf" srcId="{D269C7B8-D0E8-4749-B407-F735F0F1E28F}" destId="{036704C9-D633-46FD-8332-67D978233271}" srcOrd="4" destOrd="0" presId="urn:microsoft.com/office/officeart/2005/8/layout/vList3"/>
    <dgm:cxn modelId="{2AB063D0-7502-4D81-9E07-7D13E503F521}" type="presParOf" srcId="{036704C9-D633-46FD-8332-67D978233271}" destId="{0A94117E-2DDA-495D-887A-BD2EE717C94A}" srcOrd="0" destOrd="0" presId="urn:microsoft.com/office/officeart/2005/8/layout/vList3"/>
    <dgm:cxn modelId="{9BDE4ACA-98AD-48B3-8C7B-6047012F548D}" type="presParOf" srcId="{036704C9-D633-46FD-8332-67D978233271}" destId="{EE6E75F6-BF7C-441F-B990-594A861C3662}" srcOrd="1" destOrd="0" presId="urn:microsoft.com/office/officeart/2005/8/layout/vList3"/>
    <dgm:cxn modelId="{AAEB4003-EF84-4C06-B3FB-090774B9B456}" type="presParOf" srcId="{D269C7B8-D0E8-4749-B407-F735F0F1E28F}" destId="{9D256443-48E3-45DE-8D6F-8CC20AE7A73A}" srcOrd="5" destOrd="0" presId="urn:microsoft.com/office/officeart/2005/8/layout/vList3"/>
    <dgm:cxn modelId="{7A6AD027-CEE6-4203-B165-6D1E3A62A3EB}" type="presParOf" srcId="{D269C7B8-D0E8-4749-B407-F735F0F1E28F}" destId="{A512600F-9B10-43A1-9CAC-14EE7CBF85AB}" srcOrd="6" destOrd="0" presId="urn:microsoft.com/office/officeart/2005/8/layout/vList3"/>
    <dgm:cxn modelId="{3FFC1180-23DE-4E09-8496-B2FBA3E40B6E}" type="presParOf" srcId="{A512600F-9B10-43A1-9CAC-14EE7CBF85AB}" destId="{E911B76F-E1A2-404F-82A4-F20CDD8F9ECE}" srcOrd="0" destOrd="0" presId="urn:microsoft.com/office/officeart/2005/8/layout/vList3"/>
    <dgm:cxn modelId="{36CBDC18-5073-41A9-B4D0-6534EF848E75}" type="presParOf" srcId="{A512600F-9B10-43A1-9CAC-14EE7CBF85AB}" destId="{2855FB7B-2D14-4D38-8628-8BCC083C1BC5}" srcOrd="1" destOrd="0" presId="urn:microsoft.com/office/officeart/2005/8/layout/vList3"/>
    <dgm:cxn modelId="{8B5A88F6-DF28-4BE8-9BA8-FA7CC18E6667}" type="presParOf" srcId="{D269C7B8-D0E8-4749-B407-F735F0F1E28F}" destId="{EC4BDD13-2D37-428F-8F02-F26780E87FD6}" srcOrd="7" destOrd="0" presId="urn:microsoft.com/office/officeart/2005/8/layout/vList3"/>
    <dgm:cxn modelId="{4EBB9CAC-8947-42C5-81A9-90F0D61A6711}" type="presParOf" srcId="{D269C7B8-D0E8-4749-B407-F735F0F1E28F}" destId="{28BB343E-2321-4556-8834-F88ABE260DC4}" srcOrd="8" destOrd="0" presId="urn:microsoft.com/office/officeart/2005/8/layout/vList3"/>
    <dgm:cxn modelId="{7C13AD30-0FB3-4558-BB59-7122ED31ADBB}" type="presParOf" srcId="{28BB343E-2321-4556-8834-F88ABE260DC4}" destId="{6CD88B02-3D86-4955-BBEC-B78682939E3F}" srcOrd="0" destOrd="0" presId="urn:microsoft.com/office/officeart/2005/8/layout/vList3"/>
    <dgm:cxn modelId="{C0A8EA48-FE60-47E4-809D-B90E10EDD6E8}" type="presParOf" srcId="{28BB343E-2321-4556-8834-F88ABE260DC4}" destId="{7C93C16D-2A36-497F-B226-8AA1CFDA427B}" srcOrd="1" destOrd="0" presId="urn:microsoft.com/office/officeart/2005/8/layout/vList3"/>
    <dgm:cxn modelId="{77CB8918-E48A-437D-9044-EF497234CE86}" type="presParOf" srcId="{D269C7B8-D0E8-4749-B407-F735F0F1E28F}" destId="{B68827F3-7196-4DD8-82DF-9D6A57083539}" srcOrd="9" destOrd="0" presId="urn:microsoft.com/office/officeart/2005/8/layout/vList3"/>
    <dgm:cxn modelId="{39E3F772-067A-4F93-ADE8-A47F82FAC5E9}" type="presParOf" srcId="{D269C7B8-D0E8-4749-B407-F735F0F1E28F}" destId="{7F3829A7-78F5-4E91-BB6E-4F15D81A1C1B}" srcOrd="10" destOrd="0" presId="urn:microsoft.com/office/officeart/2005/8/layout/vList3"/>
    <dgm:cxn modelId="{215E8FE3-1558-448C-800C-DF036E87199C}" type="presParOf" srcId="{7F3829A7-78F5-4E91-BB6E-4F15D81A1C1B}" destId="{6DDA8E41-1CB4-4DEF-BD55-9AC74A898F81}" srcOrd="0" destOrd="0" presId="urn:microsoft.com/office/officeart/2005/8/layout/vList3"/>
    <dgm:cxn modelId="{C26C9FB7-DB8D-48A9-A1D3-871191DF8095}" type="presParOf" srcId="{7F3829A7-78F5-4E91-BB6E-4F15D81A1C1B}" destId="{9DC058B9-58D9-461D-B06D-7B58CED010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69B963-7D90-464F-8A33-E446F1B8642F}" type="doc">
      <dgm:prSet loTypeId="urn:microsoft.com/office/officeart/2005/8/layout/hList7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0A28FF1-F2D6-43C1-A436-86CCDD2091AF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Revenue Requirement Analysis</a:t>
          </a:r>
          <a:endParaRPr lang="en-US" b="0" dirty="0">
            <a:solidFill>
              <a:schemeClr val="accent3"/>
            </a:solidFill>
          </a:endParaRPr>
        </a:p>
      </dgm:t>
    </dgm:pt>
    <dgm:pt modelId="{9776AE7C-0285-42C7-9A7B-72368B04FF8A}" type="parTrans" cxnId="{2C383036-B8A9-4AE6-9F53-5AB83C7608A7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866C90C5-A069-4FE3-AC3F-C3A0C27E6856}" type="sibTrans" cxnId="{2C383036-B8A9-4AE6-9F53-5AB83C7608A7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65D455C2-A7E4-4B35-ABF7-D038047D7EA4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Cost of Service Analysis</a:t>
          </a:r>
          <a:endParaRPr lang="en-US" b="0" dirty="0">
            <a:solidFill>
              <a:schemeClr val="accent3"/>
            </a:solidFill>
          </a:endParaRPr>
        </a:p>
      </dgm:t>
    </dgm:pt>
    <dgm:pt modelId="{B9D0DFD3-480A-498B-B614-EBF75F5350C8}" type="parTrans" cxnId="{608323E7-47DC-4766-B015-E4D42EF0849A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F06EC5F3-E773-443D-A7DE-473066AAAC9D}" type="sibTrans" cxnId="{608323E7-47DC-4766-B015-E4D42EF0849A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55EC122B-5FAE-49EA-B5F0-B91A2E9C56F5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Rate-Design Analysis</a:t>
          </a:r>
          <a:endParaRPr lang="en-US" b="0" dirty="0">
            <a:solidFill>
              <a:schemeClr val="accent3"/>
            </a:solidFill>
          </a:endParaRPr>
        </a:p>
      </dgm:t>
    </dgm:pt>
    <dgm:pt modelId="{41053C5A-B347-43BC-AC92-1987BFBE2198}" type="parTrans" cxnId="{BAF88C72-E9D1-4DC6-8332-7F3877D08DDC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2C06D7B1-8E84-4180-A459-0604F21CBF51}" type="sibTrans" cxnId="{BAF88C72-E9D1-4DC6-8332-7F3877D08DDC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CBF886E5-15A9-47B9-9705-3A9C48447677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Policy &amp; Rate Structure Review</a:t>
          </a:r>
          <a:endParaRPr lang="en-US" b="0" dirty="0">
            <a:solidFill>
              <a:schemeClr val="accent3"/>
            </a:solidFill>
          </a:endParaRPr>
        </a:p>
      </dgm:t>
    </dgm:pt>
    <dgm:pt modelId="{B7DD6552-7078-457E-BD27-B4580D9CF277}" type="parTrans" cxnId="{570C8B54-C4D5-4F15-B2B7-7E58C8326852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E6FBB328-6A59-4F31-90D4-D2AC239D36CF}" type="sibTrans" cxnId="{570C8B54-C4D5-4F15-B2B7-7E58C8326852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BB456E23-FD01-450E-AD3C-68A5AD68339F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Public Outreach &amp; Messaging</a:t>
          </a:r>
          <a:endParaRPr lang="en-US" b="1" dirty="0">
            <a:solidFill>
              <a:srgbClr val="002060"/>
            </a:solidFill>
          </a:endParaRPr>
        </a:p>
      </dgm:t>
    </dgm:pt>
    <dgm:pt modelId="{5F384BBA-0C24-460F-9528-7EB0708FE17B}" type="parTrans" cxnId="{47C1235B-69A1-42F9-8D45-283D207EB787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0B5812D0-385C-44A8-ACE9-EEB302630E43}" type="sibTrans" cxnId="{47C1235B-69A1-42F9-8D45-283D207EB787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BB1451C2-A85F-4497-8011-8F982F1EFC6C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Demand Analysis</a:t>
          </a:r>
          <a:endParaRPr lang="en-US" b="0" dirty="0">
            <a:solidFill>
              <a:schemeClr val="accent3"/>
            </a:solidFill>
          </a:endParaRPr>
        </a:p>
      </dgm:t>
    </dgm:pt>
    <dgm:pt modelId="{4DCC772D-712E-4F0F-9886-579C983B3A50}" type="parTrans" cxnId="{1D3BF4B8-A929-4FF0-9995-B2EDF6E580DA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3F82A30C-6D71-4E74-A726-50C6557BB99E}" type="sibTrans" cxnId="{1D3BF4B8-A929-4FF0-9995-B2EDF6E580DA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9B2E9BFB-5026-41BB-834D-7F6C614D47CE}" type="pres">
      <dgm:prSet presAssocID="{4D69B963-7D90-464F-8A33-E446F1B864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016953-3E12-4C29-A84A-7B1463D68C91}" type="pres">
      <dgm:prSet presAssocID="{4D69B963-7D90-464F-8A33-E446F1B8642F}" presName="fgShape" presStyleLbl="fgShp" presStyleIdx="0" presStyleCnt="1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C47FC1D-AB72-478D-B6C6-679972B3FEE5}" type="pres">
      <dgm:prSet presAssocID="{4D69B963-7D90-464F-8A33-E446F1B8642F}" presName="linComp" presStyleCnt="0"/>
      <dgm:spPr/>
      <dgm:t>
        <a:bodyPr/>
        <a:lstStyle/>
        <a:p>
          <a:endParaRPr lang="en-US"/>
        </a:p>
      </dgm:t>
    </dgm:pt>
    <dgm:pt modelId="{9F9B586A-61E8-47C4-899A-DAE57ADDEDFB}" type="pres">
      <dgm:prSet presAssocID="{CBF886E5-15A9-47B9-9705-3A9C48447677}" presName="compNode" presStyleCnt="0"/>
      <dgm:spPr/>
      <dgm:t>
        <a:bodyPr/>
        <a:lstStyle/>
        <a:p>
          <a:endParaRPr lang="en-US"/>
        </a:p>
      </dgm:t>
    </dgm:pt>
    <dgm:pt modelId="{78EBFD68-F933-4AE8-9C11-2FCF80C4E138}" type="pres">
      <dgm:prSet presAssocID="{CBF886E5-15A9-47B9-9705-3A9C48447677}" presName="bkgdShape" presStyleLbl="node1" presStyleIdx="0" presStyleCnt="6"/>
      <dgm:spPr/>
      <dgm:t>
        <a:bodyPr/>
        <a:lstStyle/>
        <a:p>
          <a:endParaRPr lang="en-US"/>
        </a:p>
      </dgm:t>
    </dgm:pt>
    <dgm:pt modelId="{66BD9DAA-A6F6-4802-AABF-D3D5E124EE24}" type="pres">
      <dgm:prSet presAssocID="{CBF886E5-15A9-47B9-9705-3A9C48447677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52F9B-04D9-4E16-8646-CC2A730D38F9}" type="pres">
      <dgm:prSet presAssocID="{CBF886E5-15A9-47B9-9705-3A9C48447677}" presName="invisiNode" presStyleLbl="node1" presStyleIdx="0" presStyleCnt="6"/>
      <dgm:spPr/>
      <dgm:t>
        <a:bodyPr/>
        <a:lstStyle/>
        <a:p>
          <a:endParaRPr lang="en-US"/>
        </a:p>
      </dgm:t>
    </dgm:pt>
    <dgm:pt modelId="{72BA00AB-CAF3-45B9-AEF3-E45F18389AC1}" type="pres">
      <dgm:prSet presAssocID="{CBF886E5-15A9-47B9-9705-3A9C48447677}" presName="imagNode" presStyleLbl="fgImgPlace1" presStyleIdx="0" presStyleCnt="6"/>
      <dgm:spPr/>
      <dgm:t>
        <a:bodyPr/>
        <a:lstStyle/>
        <a:p>
          <a:endParaRPr lang="en-US"/>
        </a:p>
      </dgm:t>
    </dgm:pt>
    <dgm:pt modelId="{FC8DE7D8-4881-4813-81A9-D0834911353D}" type="pres">
      <dgm:prSet presAssocID="{E6FBB328-6A59-4F31-90D4-D2AC239D36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04B1687-7C4A-4E9A-B2D0-6824A442EEA9}" type="pres">
      <dgm:prSet presAssocID="{D0A28FF1-F2D6-43C1-A436-86CCDD2091AF}" presName="compNode" presStyleCnt="0"/>
      <dgm:spPr/>
      <dgm:t>
        <a:bodyPr/>
        <a:lstStyle/>
        <a:p>
          <a:endParaRPr lang="en-US"/>
        </a:p>
      </dgm:t>
    </dgm:pt>
    <dgm:pt modelId="{F8C32553-8A10-480F-8566-256D4367CB33}" type="pres">
      <dgm:prSet presAssocID="{D0A28FF1-F2D6-43C1-A436-86CCDD2091AF}" presName="bkgdShape" presStyleLbl="node1" presStyleIdx="1" presStyleCnt="6"/>
      <dgm:spPr/>
      <dgm:t>
        <a:bodyPr/>
        <a:lstStyle/>
        <a:p>
          <a:endParaRPr lang="en-US"/>
        </a:p>
      </dgm:t>
    </dgm:pt>
    <dgm:pt modelId="{79D61D15-D309-4B0E-9A91-19F583D257AC}" type="pres">
      <dgm:prSet presAssocID="{D0A28FF1-F2D6-43C1-A436-86CCDD2091AF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FD7FC-1ECD-4130-B986-6BCFBB39FFCC}" type="pres">
      <dgm:prSet presAssocID="{D0A28FF1-F2D6-43C1-A436-86CCDD2091AF}" presName="invisiNode" presStyleLbl="node1" presStyleIdx="1" presStyleCnt="6"/>
      <dgm:spPr/>
      <dgm:t>
        <a:bodyPr/>
        <a:lstStyle/>
        <a:p>
          <a:endParaRPr lang="en-US"/>
        </a:p>
      </dgm:t>
    </dgm:pt>
    <dgm:pt modelId="{5CB2FFE0-0B2D-4F4F-AD24-4AD0A2094808}" type="pres">
      <dgm:prSet presAssocID="{D0A28FF1-F2D6-43C1-A436-86CCDD2091AF}" presName="imagNode" presStyleLbl="fgImgPlace1" presStyleIdx="1" presStyleCnt="6"/>
      <dgm:spPr/>
      <dgm:t>
        <a:bodyPr/>
        <a:lstStyle/>
        <a:p>
          <a:endParaRPr lang="en-US"/>
        </a:p>
      </dgm:t>
    </dgm:pt>
    <dgm:pt modelId="{6FD14B3A-06A8-4458-A275-5D8204D5F1F1}" type="pres">
      <dgm:prSet presAssocID="{866C90C5-A069-4FE3-AC3F-C3A0C27E68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D3B5A9-B7D8-4207-863C-C7B24138B1C2}" type="pres">
      <dgm:prSet presAssocID="{BB1451C2-A85F-4497-8011-8F982F1EFC6C}" presName="compNode" presStyleCnt="0"/>
      <dgm:spPr/>
    </dgm:pt>
    <dgm:pt modelId="{98E18AD0-9FCF-4F06-B125-CCC7502C0140}" type="pres">
      <dgm:prSet presAssocID="{BB1451C2-A85F-4497-8011-8F982F1EFC6C}" presName="bkgdShape" presStyleLbl="node1" presStyleIdx="2" presStyleCnt="6"/>
      <dgm:spPr/>
      <dgm:t>
        <a:bodyPr/>
        <a:lstStyle/>
        <a:p>
          <a:endParaRPr lang="en-US"/>
        </a:p>
      </dgm:t>
    </dgm:pt>
    <dgm:pt modelId="{0D8C653C-4DC8-4D92-93ED-F322F097D66D}" type="pres">
      <dgm:prSet presAssocID="{BB1451C2-A85F-4497-8011-8F982F1EFC6C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74819-C1C1-411B-B102-28566C94149C}" type="pres">
      <dgm:prSet presAssocID="{BB1451C2-A85F-4497-8011-8F982F1EFC6C}" presName="invisiNode" presStyleLbl="node1" presStyleIdx="2" presStyleCnt="6"/>
      <dgm:spPr/>
    </dgm:pt>
    <dgm:pt modelId="{C3687CD6-A566-4676-8A2C-C5E6EB37400B}" type="pres">
      <dgm:prSet presAssocID="{BB1451C2-A85F-4497-8011-8F982F1EFC6C}" presName="imagNode" presStyleLbl="fgImgPlace1" presStyleIdx="2" presStyleCnt="6"/>
      <dgm:spPr/>
      <dgm:t>
        <a:bodyPr/>
        <a:lstStyle/>
        <a:p>
          <a:endParaRPr lang="en-US"/>
        </a:p>
      </dgm:t>
    </dgm:pt>
    <dgm:pt modelId="{452630AA-A3C1-491F-AA53-3513FF9883F1}" type="pres">
      <dgm:prSet presAssocID="{3F82A30C-6D71-4E74-A726-50C6557BB99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E54F1A4-92B1-4E3C-907F-E45E3826562E}" type="pres">
      <dgm:prSet presAssocID="{65D455C2-A7E4-4B35-ABF7-D038047D7EA4}" presName="compNode" presStyleCnt="0"/>
      <dgm:spPr/>
      <dgm:t>
        <a:bodyPr/>
        <a:lstStyle/>
        <a:p>
          <a:endParaRPr lang="en-US"/>
        </a:p>
      </dgm:t>
    </dgm:pt>
    <dgm:pt modelId="{78758851-2B17-44FD-B8FA-A933DCD0C8CB}" type="pres">
      <dgm:prSet presAssocID="{65D455C2-A7E4-4B35-ABF7-D038047D7EA4}" presName="bkgdShape" presStyleLbl="node1" presStyleIdx="3" presStyleCnt="6"/>
      <dgm:spPr/>
      <dgm:t>
        <a:bodyPr/>
        <a:lstStyle/>
        <a:p>
          <a:endParaRPr lang="en-US"/>
        </a:p>
      </dgm:t>
    </dgm:pt>
    <dgm:pt modelId="{725372F1-E013-4131-BE7D-95C42691EF0F}" type="pres">
      <dgm:prSet presAssocID="{65D455C2-A7E4-4B35-ABF7-D038047D7EA4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272AF-3E30-4610-8449-2213A595E028}" type="pres">
      <dgm:prSet presAssocID="{65D455C2-A7E4-4B35-ABF7-D038047D7EA4}" presName="invisiNode" presStyleLbl="node1" presStyleIdx="3" presStyleCnt="6"/>
      <dgm:spPr/>
      <dgm:t>
        <a:bodyPr/>
        <a:lstStyle/>
        <a:p>
          <a:endParaRPr lang="en-US"/>
        </a:p>
      </dgm:t>
    </dgm:pt>
    <dgm:pt modelId="{7F716333-67CD-4633-ACA3-125960B7EC20}" type="pres">
      <dgm:prSet presAssocID="{65D455C2-A7E4-4B35-ABF7-D038047D7EA4}" presName="imagNode" presStyleLbl="fgImgPlace1" presStyleIdx="3" presStyleCnt="6"/>
      <dgm:spPr/>
      <dgm:t>
        <a:bodyPr/>
        <a:lstStyle/>
        <a:p>
          <a:endParaRPr lang="en-US"/>
        </a:p>
      </dgm:t>
    </dgm:pt>
    <dgm:pt modelId="{5CB6D96F-467B-411C-9BAD-43BC40DD7027}" type="pres">
      <dgm:prSet presAssocID="{F06EC5F3-E773-443D-A7DE-473066AAAC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C31EC2-BACE-4504-863C-BD43BB0E7A16}" type="pres">
      <dgm:prSet presAssocID="{55EC122B-5FAE-49EA-B5F0-B91A2E9C56F5}" presName="compNode" presStyleCnt="0"/>
      <dgm:spPr/>
      <dgm:t>
        <a:bodyPr/>
        <a:lstStyle/>
        <a:p>
          <a:endParaRPr lang="en-US"/>
        </a:p>
      </dgm:t>
    </dgm:pt>
    <dgm:pt modelId="{51C74286-E4C6-4B29-B65B-56EC5310F816}" type="pres">
      <dgm:prSet presAssocID="{55EC122B-5FAE-49EA-B5F0-B91A2E9C56F5}" presName="bkgdShape" presStyleLbl="node1" presStyleIdx="4" presStyleCnt="6"/>
      <dgm:spPr/>
      <dgm:t>
        <a:bodyPr/>
        <a:lstStyle/>
        <a:p>
          <a:endParaRPr lang="en-US"/>
        </a:p>
      </dgm:t>
    </dgm:pt>
    <dgm:pt modelId="{B134B823-7C0C-458B-82C4-30B0869D0A9E}" type="pres">
      <dgm:prSet presAssocID="{55EC122B-5FAE-49EA-B5F0-B91A2E9C56F5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591E3-DD56-4FEF-99A1-0B49BC91E9CD}" type="pres">
      <dgm:prSet presAssocID="{55EC122B-5FAE-49EA-B5F0-B91A2E9C56F5}" presName="invisiNode" presStyleLbl="node1" presStyleIdx="4" presStyleCnt="6"/>
      <dgm:spPr/>
      <dgm:t>
        <a:bodyPr/>
        <a:lstStyle/>
        <a:p>
          <a:endParaRPr lang="en-US"/>
        </a:p>
      </dgm:t>
    </dgm:pt>
    <dgm:pt modelId="{8100EF5C-C523-4002-942D-D8177E0AC8CD}" type="pres">
      <dgm:prSet presAssocID="{55EC122B-5FAE-49EA-B5F0-B91A2E9C56F5}" presName="imagNode" presStyleLbl="fgImgPlace1" presStyleIdx="4" presStyleCnt="6"/>
      <dgm:spPr/>
      <dgm:t>
        <a:bodyPr/>
        <a:lstStyle/>
        <a:p>
          <a:endParaRPr lang="en-US"/>
        </a:p>
      </dgm:t>
    </dgm:pt>
    <dgm:pt modelId="{0AA56977-7BB4-4D73-B5B3-D9DAC08EEF0A}" type="pres">
      <dgm:prSet presAssocID="{2C06D7B1-8E84-4180-A459-0604F21CBF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43F877-994C-4DE1-BB96-6E64BCCA15B7}" type="pres">
      <dgm:prSet presAssocID="{BB456E23-FD01-450E-AD3C-68A5AD68339F}" presName="compNode" presStyleCnt="0"/>
      <dgm:spPr/>
      <dgm:t>
        <a:bodyPr/>
        <a:lstStyle/>
        <a:p>
          <a:endParaRPr lang="en-US"/>
        </a:p>
      </dgm:t>
    </dgm:pt>
    <dgm:pt modelId="{D9EB3D0C-1374-4F09-BDC0-4AABD7E9CF5E}" type="pres">
      <dgm:prSet presAssocID="{BB456E23-FD01-450E-AD3C-68A5AD68339F}" presName="bkgdShape" presStyleLbl="node1" presStyleIdx="5" presStyleCnt="6"/>
      <dgm:spPr/>
      <dgm:t>
        <a:bodyPr/>
        <a:lstStyle/>
        <a:p>
          <a:endParaRPr lang="en-US"/>
        </a:p>
      </dgm:t>
    </dgm:pt>
    <dgm:pt modelId="{D9A27951-3438-4DDF-96AB-BCE7D07D4385}" type="pres">
      <dgm:prSet presAssocID="{BB456E23-FD01-450E-AD3C-68A5AD68339F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EC356-BBA0-4B78-96A9-78DCA820952C}" type="pres">
      <dgm:prSet presAssocID="{BB456E23-FD01-450E-AD3C-68A5AD68339F}" presName="invisiNode" presStyleLbl="node1" presStyleIdx="5" presStyleCnt="6"/>
      <dgm:spPr/>
      <dgm:t>
        <a:bodyPr/>
        <a:lstStyle/>
        <a:p>
          <a:endParaRPr lang="en-US"/>
        </a:p>
      </dgm:t>
    </dgm:pt>
    <dgm:pt modelId="{D4F93E17-584F-4F81-8EB3-389497FB6159}" type="pres">
      <dgm:prSet presAssocID="{BB456E23-FD01-450E-AD3C-68A5AD68339F}" presName="imagNode" presStyleLbl="fgImgPlace1" presStyleIdx="5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FB3BED46-491F-4912-85FE-BC8CC2DDC358}" type="presOf" srcId="{BB456E23-FD01-450E-AD3C-68A5AD68339F}" destId="{D9A27951-3438-4DDF-96AB-BCE7D07D4385}" srcOrd="1" destOrd="0" presId="urn:microsoft.com/office/officeart/2005/8/layout/hList7"/>
    <dgm:cxn modelId="{2C383036-B8A9-4AE6-9F53-5AB83C7608A7}" srcId="{4D69B963-7D90-464F-8A33-E446F1B8642F}" destId="{D0A28FF1-F2D6-43C1-A436-86CCDD2091AF}" srcOrd="1" destOrd="0" parTransId="{9776AE7C-0285-42C7-9A7B-72368B04FF8A}" sibTransId="{866C90C5-A069-4FE3-AC3F-C3A0C27E6856}"/>
    <dgm:cxn modelId="{BA581EA7-B0E0-4322-ACE9-216D9FDFECB7}" type="presOf" srcId="{55EC122B-5FAE-49EA-B5F0-B91A2E9C56F5}" destId="{B134B823-7C0C-458B-82C4-30B0869D0A9E}" srcOrd="1" destOrd="0" presId="urn:microsoft.com/office/officeart/2005/8/layout/hList7"/>
    <dgm:cxn modelId="{868C54D6-DC54-4120-A46C-29DA2A84DBD7}" type="presOf" srcId="{65D455C2-A7E4-4B35-ABF7-D038047D7EA4}" destId="{725372F1-E013-4131-BE7D-95C42691EF0F}" srcOrd="1" destOrd="0" presId="urn:microsoft.com/office/officeart/2005/8/layout/hList7"/>
    <dgm:cxn modelId="{E948E556-8C6E-4B6F-B90A-982205017D0C}" type="presOf" srcId="{E6FBB328-6A59-4F31-90D4-D2AC239D36CF}" destId="{FC8DE7D8-4881-4813-81A9-D0834911353D}" srcOrd="0" destOrd="0" presId="urn:microsoft.com/office/officeart/2005/8/layout/hList7"/>
    <dgm:cxn modelId="{A46B0C70-5900-43A1-884A-07EDFEF98C59}" type="presOf" srcId="{D0A28FF1-F2D6-43C1-A436-86CCDD2091AF}" destId="{F8C32553-8A10-480F-8566-256D4367CB33}" srcOrd="0" destOrd="0" presId="urn:microsoft.com/office/officeart/2005/8/layout/hList7"/>
    <dgm:cxn modelId="{A54D7949-0820-4B42-A2FE-391FA6E50420}" type="presOf" srcId="{65D455C2-A7E4-4B35-ABF7-D038047D7EA4}" destId="{78758851-2B17-44FD-B8FA-A933DCD0C8CB}" srcOrd="0" destOrd="0" presId="urn:microsoft.com/office/officeart/2005/8/layout/hList7"/>
    <dgm:cxn modelId="{6A831643-C5E3-4CE3-BB43-577C711E2DC5}" type="presOf" srcId="{BB456E23-FD01-450E-AD3C-68A5AD68339F}" destId="{D9EB3D0C-1374-4F09-BDC0-4AABD7E9CF5E}" srcOrd="0" destOrd="0" presId="urn:microsoft.com/office/officeart/2005/8/layout/hList7"/>
    <dgm:cxn modelId="{608323E7-47DC-4766-B015-E4D42EF0849A}" srcId="{4D69B963-7D90-464F-8A33-E446F1B8642F}" destId="{65D455C2-A7E4-4B35-ABF7-D038047D7EA4}" srcOrd="3" destOrd="0" parTransId="{B9D0DFD3-480A-498B-B614-EBF75F5350C8}" sibTransId="{F06EC5F3-E773-443D-A7DE-473066AAAC9D}"/>
    <dgm:cxn modelId="{F0E54D92-C491-4DF6-A9AA-1ADFA49CEE36}" type="presOf" srcId="{3F82A30C-6D71-4E74-A726-50C6557BB99E}" destId="{452630AA-A3C1-491F-AA53-3513FF9883F1}" srcOrd="0" destOrd="0" presId="urn:microsoft.com/office/officeart/2005/8/layout/hList7"/>
    <dgm:cxn modelId="{77ADF0BC-35CE-465F-A762-4F1353E37BDB}" type="presOf" srcId="{866C90C5-A069-4FE3-AC3F-C3A0C27E6856}" destId="{6FD14B3A-06A8-4458-A275-5D8204D5F1F1}" srcOrd="0" destOrd="0" presId="urn:microsoft.com/office/officeart/2005/8/layout/hList7"/>
    <dgm:cxn modelId="{F637B8C7-94BC-4C38-9309-66DAF76FBD10}" type="presOf" srcId="{CBF886E5-15A9-47B9-9705-3A9C48447677}" destId="{78EBFD68-F933-4AE8-9C11-2FCF80C4E138}" srcOrd="0" destOrd="0" presId="urn:microsoft.com/office/officeart/2005/8/layout/hList7"/>
    <dgm:cxn modelId="{1D3BF4B8-A929-4FF0-9995-B2EDF6E580DA}" srcId="{4D69B963-7D90-464F-8A33-E446F1B8642F}" destId="{BB1451C2-A85F-4497-8011-8F982F1EFC6C}" srcOrd="2" destOrd="0" parTransId="{4DCC772D-712E-4F0F-9886-579C983B3A50}" sibTransId="{3F82A30C-6D71-4E74-A726-50C6557BB99E}"/>
    <dgm:cxn modelId="{641062CF-B420-478F-B691-C4D3764D2E49}" type="presOf" srcId="{CBF886E5-15A9-47B9-9705-3A9C48447677}" destId="{66BD9DAA-A6F6-4802-AABF-D3D5E124EE24}" srcOrd="1" destOrd="0" presId="urn:microsoft.com/office/officeart/2005/8/layout/hList7"/>
    <dgm:cxn modelId="{47C1235B-69A1-42F9-8D45-283D207EB787}" srcId="{4D69B963-7D90-464F-8A33-E446F1B8642F}" destId="{BB456E23-FD01-450E-AD3C-68A5AD68339F}" srcOrd="5" destOrd="0" parTransId="{5F384BBA-0C24-460F-9528-7EB0708FE17B}" sibTransId="{0B5812D0-385C-44A8-ACE9-EEB302630E43}"/>
    <dgm:cxn modelId="{B29A7851-53B6-4FD6-972B-89EB2B802998}" type="presOf" srcId="{55EC122B-5FAE-49EA-B5F0-B91A2E9C56F5}" destId="{51C74286-E4C6-4B29-B65B-56EC5310F816}" srcOrd="0" destOrd="0" presId="urn:microsoft.com/office/officeart/2005/8/layout/hList7"/>
    <dgm:cxn modelId="{3145A2BF-6E47-4DDC-9B99-177AB1D2C80F}" type="presOf" srcId="{4D69B963-7D90-464F-8A33-E446F1B8642F}" destId="{9B2E9BFB-5026-41BB-834D-7F6C614D47CE}" srcOrd="0" destOrd="0" presId="urn:microsoft.com/office/officeart/2005/8/layout/hList7"/>
    <dgm:cxn modelId="{BAF88C72-E9D1-4DC6-8332-7F3877D08DDC}" srcId="{4D69B963-7D90-464F-8A33-E446F1B8642F}" destId="{55EC122B-5FAE-49EA-B5F0-B91A2E9C56F5}" srcOrd="4" destOrd="0" parTransId="{41053C5A-B347-43BC-AC92-1987BFBE2198}" sibTransId="{2C06D7B1-8E84-4180-A459-0604F21CBF51}"/>
    <dgm:cxn modelId="{D10528C2-434A-4A9A-868B-51B825EAD883}" type="presOf" srcId="{BB1451C2-A85F-4497-8011-8F982F1EFC6C}" destId="{98E18AD0-9FCF-4F06-B125-CCC7502C0140}" srcOrd="0" destOrd="0" presId="urn:microsoft.com/office/officeart/2005/8/layout/hList7"/>
    <dgm:cxn modelId="{D46A17EB-9E8D-43C8-B308-8DD886AE1887}" type="presOf" srcId="{BB1451C2-A85F-4497-8011-8F982F1EFC6C}" destId="{0D8C653C-4DC8-4D92-93ED-F322F097D66D}" srcOrd="1" destOrd="0" presId="urn:microsoft.com/office/officeart/2005/8/layout/hList7"/>
    <dgm:cxn modelId="{7AE5F8AB-DECB-4895-90D0-FF86965850EF}" type="presOf" srcId="{D0A28FF1-F2D6-43C1-A436-86CCDD2091AF}" destId="{79D61D15-D309-4B0E-9A91-19F583D257AC}" srcOrd="1" destOrd="0" presId="urn:microsoft.com/office/officeart/2005/8/layout/hList7"/>
    <dgm:cxn modelId="{570C8B54-C4D5-4F15-B2B7-7E58C8326852}" srcId="{4D69B963-7D90-464F-8A33-E446F1B8642F}" destId="{CBF886E5-15A9-47B9-9705-3A9C48447677}" srcOrd="0" destOrd="0" parTransId="{B7DD6552-7078-457E-BD27-B4580D9CF277}" sibTransId="{E6FBB328-6A59-4F31-90D4-D2AC239D36CF}"/>
    <dgm:cxn modelId="{293AD6F3-8F06-48D5-BCF8-90AE65B1193E}" type="presOf" srcId="{F06EC5F3-E773-443D-A7DE-473066AAAC9D}" destId="{5CB6D96F-467B-411C-9BAD-43BC40DD7027}" srcOrd="0" destOrd="0" presId="urn:microsoft.com/office/officeart/2005/8/layout/hList7"/>
    <dgm:cxn modelId="{60BCB002-453F-430A-B019-E23F32C44A7D}" type="presOf" srcId="{2C06D7B1-8E84-4180-A459-0604F21CBF51}" destId="{0AA56977-7BB4-4D73-B5B3-D9DAC08EEF0A}" srcOrd="0" destOrd="0" presId="urn:microsoft.com/office/officeart/2005/8/layout/hList7"/>
    <dgm:cxn modelId="{95A941DF-3834-4A71-84BE-38D850DB82BF}" type="presParOf" srcId="{9B2E9BFB-5026-41BB-834D-7F6C614D47CE}" destId="{E9016953-3E12-4C29-A84A-7B1463D68C91}" srcOrd="0" destOrd="0" presId="urn:microsoft.com/office/officeart/2005/8/layout/hList7"/>
    <dgm:cxn modelId="{601147B1-2422-4FA5-BF4E-B80B1BE6AB53}" type="presParOf" srcId="{9B2E9BFB-5026-41BB-834D-7F6C614D47CE}" destId="{8C47FC1D-AB72-478D-B6C6-679972B3FEE5}" srcOrd="1" destOrd="0" presId="urn:microsoft.com/office/officeart/2005/8/layout/hList7"/>
    <dgm:cxn modelId="{D59CA29C-CDD8-4F49-A02B-0C69EE3E4112}" type="presParOf" srcId="{8C47FC1D-AB72-478D-B6C6-679972B3FEE5}" destId="{9F9B586A-61E8-47C4-899A-DAE57ADDEDFB}" srcOrd="0" destOrd="0" presId="urn:microsoft.com/office/officeart/2005/8/layout/hList7"/>
    <dgm:cxn modelId="{88806648-E2E6-40EC-BC7D-EF6F919C50FD}" type="presParOf" srcId="{9F9B586A-61E8-47C4-899A-DAE57ADDEDFB}" destId="{78EBFD68-F933-4AE8-9C11-2FCF80C4E138}" srcOrd="0" destOrd="0" presId="urn:microsoft.com/office/officeart/2005/8/layout/hList7"/>
    <dgm:cxn modelId="{C8DD1855-3DBB-45E7-B9D8-21CE5FD21C7D}" type="presParOf" srcId="{9F9B586A-61E8-47C4-899A-DAE57ADDEDFB}" destId="{66BD9DAA-A6F6-4802-AABF-D3D5E124EE24}" srcOrd="1" destOrd="0" presId="urn:microsoft.com/office/officeart/2005/8/layout/hList7"/>
    <dgm:cxn modelId="{896CF06A-8530-4965-AAF5-FCE4B4F31249}" type="presParOf" srcId="{9F9B586A-61E8-47C4-899A-DAE57ADDEDFB}" destId="{E8252F9B-04D9-4E16-8646-CC2A730D38F9}" srcOrd="2" destOrd="0" presId="urn:microsoft.com/office/officeart/2005/8/layout/hList7"/>
    <dgm:cxn modelId="{51DDB0C0-9548-4133-B385-C0D4C253E27F}" type="presParOf" srcId="{9F9B586A-61E8-47C4-899A-DAE57ADDEDFB}" destId="{72BA00AB-CAF3-45B9-AEF3-E45F18389AC1}" srcOrd="3" destOrd="0" presId="urn:microsoft.com/office/officeart/2005/8/layout/hList7"/>
    <dgm:cxn modelId="{57F52294-38B5-4F0D-A864-06CEBDCD6ECF}" type="presParOf" srcId="{8C47FC1D-AB72-478D-B6C6-679972B3FEE5}" destId="{FC8DE7D8-4881-4813-81A9-D0834911353D}" srcOrd="1" destOrd="0" presId="urn:microsoft.com/office/officeart/2005/8/layout/hList7"/>
    <dgm:cxn modelId="{24A5D54C-4ADE-49DB-9172-0417F1FEA2E1}" type="presParOf" srcId="{8C47FC1D-AB72-478D-B6C6-679972B3FEE5}" destId="{E04B1687-7C4A-4E9A-B2D0-6824A442EEA9}" srcOrd="2" destOrd="0" presId="urn:microsoft.com/office/officeart/2005/8/layout/hList7"/>
    <dgm:cxn modelId="{2567F4E2-BB56-4C60-A109-689BA52F73F0}" type="presParOf" srcId="{E04B1687-7C4A-4E9A-B2D0-6824A442EEA9}" destId="{F8C32553-8A10-480F-8566-256D4367CB33}" srcOrd="0" destOrd="0" presId="urn:microsoft.com/office/officeart/2005/8/layout/hList7"/>
    <dgm:cxn modelId="{4B3F1ACC-B4AD-4733-8470-CE38A8D8EB66}" type="presParOf" srcId="{E04B1687-7C4A-4E9A-B2D0-6824A442EEA9}" destId="{79D61D15-D309-4B0E-9A91-19F583D257AC}" srcOrd="1" destOrd="0" presId="urn:microsoft.com/office/officeart/2005/8/layout/hList7"/>
    <dgm:cxn modelId="{702925C7-3EAC-420F-A2C3-04725A7B4E61}" type="presParOf" srcId="{E04B1687-7C4A-4E9A-B2D0-6824A442EEA9}" destId="{A93FD7FC-1ECD-4130-B986-6BCFBB39FFCC}" srcOrd="2" destOrd="0" presId="urn:microsoft.com/office/officeart/2005/8/layout/hList7"/>
    <dgm:cxn modelId="{49A29AF7-9C52-484B-8581-A0988D10EE41}" type="presParOf" srcId="{E04B1687-7C4A-4E9A-B2D0-6824A442EEA9}" destId="{5CB2FFE0-0B2D-4F4F-AD24-4AD0A2094808}" srcOrd="3" destOrd="0" presId="urn:microsoft.com/office/officeart/2005/8/layout/hList7"/>
    <dgm:cxn modelId="{4F70789C-1669-4076-A8B8-2F89DB2B4D5A}" type="presParOf" srcId="{8C47FC1D-AB72-478D-B6C6-679972B3FEE5}" destId="{6FD14B3A-06A8-4458-A275-5D8204D5F1F1}" srcOrd="3" destOrd="0" presId="urn:microsoft.com/office/officeart/2005/8/layout/hList7"/>
    <dgm:cxn modelId="{798CB10B-B443-4D6A-9A15-D4F33FB1D9C9}" type="presParOf" srcId="{8C47FC1D-AB72-478D-B6C6-679972B3FEE5}" destId="{5BD3B5A9-B7D8-4207-863C-C7B24138B1C2}" srcOrd="4" destOrd="0" presId="urn:microsoft.com/office/officeart/2005/8/layout/hList7"/>
    <dgm:cxn modelId="{571A2986-4762-4201-97A1-E7D294A86992}" type="presParOf" srcId="{5BD3B5A9-B7D8-4207-863C-C7B24138B1C2}" destId="{98E18AD0-9FCF-4F06-B125-CCC7502C0140}" srcOrd="0" destOrd="0" presId="urn:microsoft.com/office/officeart/2005/8/layout/hList7"/>
    <dgm:cxn modelId="{53787D07-6606-4F3F-BB8B-E970DA765346}" type="presParOf" srcId="{5BD3B5A9-B7D8-4207-863C-C7B24138B1C2}" destId="{0D8C653C-4DC8-4D92-93ED-F322F097D66D}" srcOrd="1" destOrd="0" presId="urn:microsoft.com/office/officeart/2005/8/layout/hList7"/>
    <dgm:cxn modelId="{CA26A996-C489-4531-B782-9D2409AFA56D}" type="presParOf" srcId="{5BD3B5A9-B7D8-4207-863C-C7B24138B1C2}" destId="{25B74819-C1C1-411B-B102-28566C94149C}" srcOrd="2" destOrd="0" presId="urn:microsoft.com/office/officeart/2005/8/layout/hList7"/>
    <dgm:cxn modelId="{5AC1B631-88AA-476E-AD5F-B73D88B35EC2}" type="presParOf" srcId="{5BD3B5A9-B7D8-4207-863C-C7B24138B1C2}" destId="{C3687CD6-A566-4676-8A2C-C5E6EB37400B}" srcOrd="3" destOrd="0" presId="urn:microsoft.com/office/officeart/2005/8/layout/hList7"/>
    <dgm:cxn modelId="{AD2EA91B-CCF7-4BDB-87C7-7FBC3ECFB1AF}" type="presParOf" srcId="{8C47FC1D-AB72-478D-B6C6-679972B3FEE5}" destId="{452630AA-A3C1-491F-AA53-3513FF9883F1}" srcOrd="5" destOrd="0" presId="urn:microsoft.com/office/officeart/2005/8/layout/hList7"/>
    <dgm:cxn modelId="{1EC5E6EA-ED94-4955-B95C-C546544FECB2}" type="presParOf" srcId="{8C47FC1D-AB72-478D-B6C6-679972B3FEE5}" destId="{0E54F1A4-92B1-4E3C-907F-E45E3826562E}" srcOrd="6" destOrd="0" presId="urn:microsoft.com/office/officeart/2005/8/layout/hList7"/>
    <dgm:cxn modelId="{9BFE5664-B792-4BB4-B73D-160B77F3799A}" type="presParOf" srcId="{0E54F1A4-92B1-4E3C-907F-E45E3826562E}" destId="{78758851-2B17-44FD-B8FA-A933DCD0C8CB}" srcOrd="0" destOrd="0" presId="urn:microsoft.com/office/officeart/2005/8/layout/hList7"/>
    <dgm:cxn modelId="{F1BB8A86-DD24-41C4-B723-EFBB75F1888C}" type="presParOf" srcId="{0E54F1A4-92B1-4E3C-907F-E45E3826562E}" destId="{725372F1-E013-4131-BE7D-95C42691EF0F}" srcOrd="1" destOrd="0" presId="urn:microsoft.com/office/officeart/2005/8/layout/hList7"/>
    <dgm:cxn modelId="{25B330FB-F76D-42D4-B10B-68ED079556A3}" type="presParOf" srcId="{0E54F1A4-92B1-4E3C-907F-E45E3826562E}" destId="{2E5272AF-3E30-4610-8449-2213A595E028}" srcOrd="2" destOrd="0" presId="urn:microsoft.com/office/officeart/2005/8/layout/hList7"/>
    <dgm:cxn modelId="{A320EE30-E5C1-4B8F-9975-74899FDDC826}" type="presParOf" srcId="{0E54F1A4-92B1-4E3C-907F-E45E3826562E}" destId="{7F716333-67CD-4633-ACA3-125960B7EC20}" srcOrd="3" destOrd="0" presId="urn:microsoft.com/office/officeart/2005/8/layout/hList7"/>
    <dgm:cxn modelId="{C65E7875-3AFC-43BA-89CB-725B571CD223}" type="presParOf" srcId="{8C47FC1D-AB72-478D-B6C6-679972B3FEE5}" destId="{5CB6D96F-467B-411C-9BAD-43BC40DD7027}" srcOrd="7" destOrd="0" presId="urn:microsoft.com/office/officeart/2005/8/layout/hList7"/>
    <dgm:cxn modelId="{F788F87F-D275-4401-89D4-2A0700B66146}" type="presParOf" srcId="{8C47FC1D-AB72-478D-B6C6-679972B3FEE5}" destId="{D0C31EC2-BACE-4504-863C-BD43BB0E7A16}" srcOrd="8" destOrd="0" presId="urn:microsoft.com/office/officeart/2005/8/layout/hList7"/>
    <dgm:cxn modelId="{2E43F525-20E7-4518-B3C6-432BAA2AABD8}" type="presParOf" srcId="{D0C31EC2-BACE-4504-863C-BD43BB0E7A16}" destId="{51C74286-E4C6-4B29-B65B-56EC5310F816}" srcOrd="0" destOrd="0" presId="urn:microsoft.com/office/officeart/2005/8/layout/hList7"/>
    <dgm:cxn modelId="{1129F71D-66A6-4624-BDBD-7CA093BFE67F}" type="presParOf" srcId="{D0C31EC2-BACE-4504-863C-BD43BB0E7A16}" destId="{B134B823-7C0C-458B-82C4-30B0869D0A9E}" srcOrd="1" destOrd="0" presId="urn:microsoft.com/office/officeart/2005/8/layout/hList7"/>
    <dgm:cxn modelId="{12663999-0FD4-4CA4-9A94-43218246116E}" type="presParOf" srcId="{D0C31EC2-BACE-4504-863C-BD43BB0E7A16}" destId="{701591E3-DD56-4FEF-99A1-0B49BC91E9CD}" srcOrd="2" destOrd="0" presId="urn:microsoft.com/office/officeart/2005/8/layout/hList7"/>
    <dgm:cxn modelId="{5AB0F874-CA50-42E6-9E86-D3F177704E34}" type="presParOf" srcId="{D0C31EC2-BACE-4504-863C-BD43BB0E7A16}" destId="{8100EF5C-C523-4002-942D-D8177E0AC8CD}" srcOrd="3" destOrd="0" presId="urn:microsoft.com/office/officeart/2005/8/layout/hList7"/>
    <dgm:cxn modelId="{16376768-83F2-4FD3-96E0-A48DFD353307}" type="presParOf" srcId="{8C47FC1D-AB72-478D-B6C6-679972B3FEE5}" destId="{0AA56977-7BB4-4D73-B5B3-D9DAC08EEF0A}" srcOrd="9" destOrd="0" presId="urn:microsoft.com/office/officeart/2005/8/layout/hList7"/>
    <dgm:cxn modelId="{2B60882D-6495-4874-AF02-F11547A7CCA0}" type="presParOf" srcId="{8C47FC1D-AB72-478D-B6C6-679972B3FEE5}" destId="{8543F877-994C-4DE1-BB96-6E64BCCA15B7}" srcOrd="10" destOrd="0" presId="urn:microsoft.com/office/officeart/2005/8/layout/hList7"/>
    <dgm:cxn modelId="{75F2424D-7E3B-4204-AFDB-32B34933755E}" type="presParOf" srcId="{8543F877-994C-4DE1-BB96-6E64BCCA15B7}" destId="{D9EB3D0C-1374-4F09-BDC0-4AABD7E9CF5E}" srcOrd="0" destOrd="0" presId="urn:microsoft.com/office/officeart/2005/8/layout/hList7"/>
    <dgm:cxn modelId="{D03B45EF-D5E6-4C1D-B9C0-259DA4DED196}" type="presParOf" srcId="{8543F877-994C-4DE1-BB96-6E64BCCA15B7}" destId="{D9A27951-3438-4DDF-96AB-BCE7D07D4385}" srcOrd="1" destOrd="0" presId="urn:microsoft.com/office/officeart/2005/8/layout/hList7"/>
    <dgm:cxn modelId="{1B097AFA-D227-403F-ACC2-3925A8ABE171}" type="presParOf" srcId="{8543F877-994C-4DE1-BB96-6E64BCCA15B7}" destId="{525EC356-BBA0-4B78-96A9-78DCA820952C}" srcOrd="2" destOrd="0" presId="urn:microsoft.com/office/officeart/2005/8/layout/hList7"/>
    <dgm:cxn modelId="{2DECFD97-88E6-4DF5-831A-42D32AD5537D}" type="presParOf" srcId="{8543F877-994C-4DE1-BB96-6E64BCCA15B7}" destId="{D4F93E17-584F-4F81-8EB3-389497FB615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43EDF3A-9DED-4A6A-8D52-4486B4F5DDEB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</dgm:pt>
    <dgm:pt modelId="{609CF88A-F03F-452E-8DE1-243FF8F7F93F}">
      <dgm:prSet/>
      <dgm:spPr/>
      <dgm:t>
        <a:bodyPr/>
        <a:lstStyle/>
        <a:p>
          <a:r>
            <a:rPr lang="en-US" dirty="0" smtClean="0"/>
            <a:t>Rate Adoption</a:t>
          </a:r>
          <a:endParaRPr lang="en-US" dirty="0"/>
        </a:p>
      </dgm:t>
    </dgm:pt>
    <dgm:pt modelId="{FC0CFD7D-A499-4965-B1A0-55CF7EB34F15}" type="parTrans" cxnId="{DACA767D-DCDF-407F-8003-ECF52AD503AD}">
      <dgm:prSet/>
      <dgm:spPr/>
      <dgm:t>
        <a:bodyPr/>
        <a:lstStyle/>
        <a:p>
          <a:endParaRPr lang="en-US"/>
        </a:p>
      </dgm:t>
    </dgm:pt>
    <dgm:pt modelId="{C9A3AD72-C183-48C6-93F2-74BFDE66FAC5}" type="sibTrans" cxnId="{DACA767D-DCDF-407F-8003-ECF52AD503AD}">
      <dgm:prSet/>
      <dgm:spPr/>
      <dgm:t>
        <a:bodyPr/>
        <a:lstStyle/>
        <a:p>
          <a:endParaRPr lang="en-US"/>
        </a:p>
      </dgm:t>
    </dgm:pt>
    <dgm:pt modelId="{C5CDCCC1-AFD6-4EDD-93EC-1F7A4C32C710}">
      <dgm:prSet phldrT="[Text]"/>
      <dgm:spPr/>
      <dgm:t>
        <a:bodyPr/>
        <a:lstStyle/>
        <a:p>
          <a:r>
            <a:rPr lang="en-US" dirty="0" smtClean="0"/>
            <a:t>Introduction of Draft Results</a:t>
          </a:r>
          <a:endParaRPr lang="en-US" dirty="0"/>
        </a:p>
      </dgm:t>
    </dgm:pt>
    <dgm:pt modelId="{320F2520-64E4-40A3-AB21-E2C6374C99A5}" type="parTrans" cxnId="{7B8980D7-C2FA-4F04-BBAF-5225B5B7C308}">
      <dgm:prSet/>
      <dgm:spPr/>
      <dgm:t>
        <a:bodyPr/>
        <a:lstStyle/>
        <a:p>
          <a:endParaRPr lang="en-US"/>
        </a:p>
      </dgm:t>
    </dgm:pt>
    <dgm:pt modelId="{EAC03D5D-2138-481E-8F87-ED342A8701EA}" type="sibTrans" cxnId="{7B8980D7-C2FA-4F04-BBAF-5225B5B7C308}">
      <dgm:prSet/>
      <dgm:spPr/>
      <dgm:t>
        <a:bodyPr/>
        <a:lstStyle/>
        <a:p>
          <a:endParaRPr lang="en-US"/>
        </a:p>
      </dgm:t>
    </dgm:pt>
    <dgm:pt modelId="{CCAE26CA-8434-4A0B-8935-E2D7E48B793A}">
      <dgm:prSet phldrT="[Text]"/>
      <dgm:spPr/>
      <dgm:t>
        <a:bodyPr/>
        <a:lstStyle/>
        <a:p>
          <a:r>
            <a:rPr lang="en-US" dirty="0" smtClean="0"/>
            <a:t>Council Meeting (October)</a:t>
          </a:r>
          <a:endParaRPr lang="en-US" dirty="0"/>
        </a:p>
      </dgm:t>
    </dgm:pt>
    <dgm:pt modelId="{2C72941C-976A-43DC-AA3A-7662DF5BEF71}" type="parTrans" cxnId="{D0FB089D-1D9A-4795-9FD3-D6ECC628C4DC}">
      <dgm:prSet/>
      <dgm:spPr/>
      <dgm:t>
        <a:bodyPr/>
        <a:lstStyle/>
        <a:p>
          <a:endParaRPr lang="en-US"/>
        </a:p>
      </dgm:t>
    </dgm:pt>
    <dgm:pt modelId="{08F56E6C-A4EB-4F8F-B896-620F74EC8668}" type="sibTrans" cxnId="{D0FB089D-1D9A-4795-9FD3-D6ECC628C4DC}">
      <dgm:prSet/>
      <dgm:spPr/>
      <dgm:t>
        <a:bodyPr/>
        <a:lstStyle/>
        <a:p>
          <a:endParaRPr lang="en-US"/>
        </a:p>
      </dgm:t>
    </dgm:pt>
    <dgm:pt modelId="{919A45A8-77CB-4BB7-85D0-17FCB46FC71B}">
      <dgm:prSet/>
      <dgm:spPr/>
      <dgm:t>
        <a:bodyPr/>
        <a:lstStyle/>
        <a:p>
          <a:r>
            <a:rPr lang="en-US" dirty="0" smtClean="0"/>
            <a:t>Consideration of Initiating Proposition 218 Process</a:t>
          </a:r>
        </a:p>
      </dgm:t>
    </dgm:pt>
    <dgm:pt modelId="{F6846937-8878-4FE2-8B7F-FCBC5D31DE24}" type="parTrans" cxnId="{14D51B81-39A4-4398-A1D5-B5BA13B5DCAE}">
      <dgm:prSet/>
      <dgm:spPr/>
      <dgm:t>
        <a:bodyPr/>
        <a:lstStyle/>
        <a:p>
          <a:endParaRPr lang="en-US"/>
        </a:p>
      </dgm:t>
    </dgm:pt>
    <dgm:pt modelId="{8FD9C991-731B-473F-B514-7143D3CCC0DB}" type="sibTrans" cxnId="{14D51B81-39A4-4398-A1D5-B5BA13B5DCAE}">
      <dgm:prSet/>
      <dgm:spPr/>
      <dgm:t>
        <a:bodyPr/>
        <a:lstStyle/>
        <a:p>
          <a:endParaRPr lang="en-US"/>
        </a:p>
      </dgm:t>
    </dgm:pt>
    <dgm:pt modelId="{03BFD1D3-A244-49C8-8B24-01D9FD92A135}">
      <dgm:prSet/>
      <dgm:spPr/>
      <dgm:t>
        <a:bodyPr/>
        <a:lstStyle/>
        <a:p>
          <a:r>
            <a:rPr lang="en-US" dirty="0" smtClean="0"/>
            <a:t>Council Meeting (November)</a:t>
          </a:r>
        </a:p>
      </dgm:t>
    </dgm:pt>
    <dgm:pt modelId="{65A36B34-E7DE-40D9-AE74-E2D1242DC5B9}" type="parTrans" cxnId="{10FF3262-EE9B-4023-B199-ADBDDCBB2233}">
      <dgm:prSet/>
      <dgm:spPr/>
      <dgm:t>
        <a:bodyPr/>
        <a:lstStyle/>
        <a:p>
          <a:endParaRPr lang="en-US"/>
        </a:p>
      </dgm:t>
    </dgm:pt>
    <dgm:pt modelId="{B00D909C-6D75-4968-8595-C2AD6D5AFCB5}" type="sibTrans" cxnId="{10FF3262-EE9B-4023-B199-ADBDDCBB2233}">
      <dgm:prSet/>
      <dgm:spPr/>
      <dgm:t>
        <a:bodyPr/>
        <a:lstStyle/>
        <a:p>
          <a:endParaRPr lang="en-US"/>
        </a:p>
      </dgm:t>
    </dgm:pt>
    <dgm:pt modelId="{26CDB8D4-CC38-41C8-8EFD-77B299FF38F9}">
      <dgm:prSet/>
      <dgm:spPr/>
      <dgm:t>
        <a:bodyPr/>
        <a:lstStyle/>
        <a:p>
          <a:r>
            <a:rPr lang="en-US" dirty="0" smtClean="0"/>
            <a:t>January 1, 2017</a:t>
          </a:r>
          <a:endParaRPr lang="en-US" dirty="0"/>
        </a:p>
      </dgm:t>
    </dgm:pt>
    <dgm:pt modelId="{9B02970D-0D03-4308-B4E5-5F5B4B6E6792}" type="parTrans" cxnId="{5584B55F-186C-4CB2-8A59-0FA138CF7ED0}">
      <dgm:prSet/>
      <dgm:spPr/>
      <dgm:t>
        <a:bodyPr/>
        <a:lstStyle/>
        <a:p>
          <a:endParaRPr lang="en-US"/>
        </a:p>
      </dgm:t>
    </dgm:pt>
    <dgm:pt modelId="{09708AB1-05CB-4240-89FE-4D93AA6398AE}" type="sibTrans" cxnId="{5584B55F-186C-4CB2-8A59-0FA138CF7ED0}">
      <dgm:prSet/>
      <dgm:spPr/>
      <dgm:t>
        <a:bodyPr/>
        <a:lstStyle/>
        <a:p>
          <a:endParaRPr lang="en-US"/>
        </a:p>
      </dgm:t>
    </dgm:pt>
    <dgm:pt modelId="{466F3A71-451D-4638-AE51-A8988C37A4AD}">
      <dgm:prSet phldrT="[Text]"/>
      <dgm:spPr/>
      <dgm:t>
        <a:bodyPr/>
        <a:lstStyle/>
        <a:p>
          <a:r>
            <a:rPr lang="en-US" dirty="0" smtClean="0"/>
            <a:t>Preparation of Draft Results</a:t>
          </a:r>
          <a:endParaRPr lang="en-US" dirty="0"/>
        </a:p>
      </dgm:t>
    </dgm:pt>
    <dgm:pt modelId="{013AA65B-A64B-45AA-A5CC-CC4AB57E433F}" type="parTrans" cxnId="{05D3727F-81AC-4211-91F2-8760B38453B2}">
      <dgm:prSet/>
      <dgm:spPr/>
      <dgm:t>
        <a:bodyPr/>
        <a:lstStyle/>
        <a:p>
          <a:endParaRPr lang="en-US"/>
        </a:p>
      </dgm:t>
    </dgm:pt>
    <dgm:pt modelId="{CBCAB009-87E5-44B5-B526-7556BF5476F3}" type="sibTrans" cxnId="{05D3727F-81AC-4211-91F2-8760B38453B2}">
      <dgm:prSet/>
      <dgm:spPr/>
      <dgm:t>
        <a:bodyPr/>
        <a:lstStyle/>
        <a:p>
          <a:endParaRPr lang="en-US"/>
        </a:p>
      </dgm:t>
    </dgm:pt>
    <dgm:pt modelId="{3F79924C-D2AF-40BA-9912-E661314BEF8F}">
      <dgm:prSet phldrT="[Text]"/>
      <dgm:spPr/>
      <dgm:t>
        <a:bodyPr/>
        <a:lstStyle/>
        <a:p>
          <a:r>
            <a:rPr lang="en-US" dirty="0" smtClean="0"/>
            <a:t>August - October</a:t>
          </a:r>
          <a:endParaRPr lang="en-US" dirty="0"/>
        </a:p>
      </dgm:t>
    </dgm:pt>
    <dgm:pt modelId="{7BAAAC36-5318-4C56-B8ED-72FB7151CBB2}" type="parTrans" cxnId="{DD814EF0-2711-40B6-8428-6E9706263C95}">
      <dgm:prSet/>
      <dgm:spPr/>
      <dgm:t>
        <a:bodyPr/>
        <a:lstStyle/>
        <a:p>
          <a:endParaRPr lang="en-US"/>
        </a:p>
      </dgm:t>
    </dgm:pt>
    <dgm:pt modelId="{83FADC04-0CF3-40CD-B0CB-BD4DE9C8E563}" type="sibTrans" cxnId="{DD814EF0-2711-40B6-8428-6E9706263C95}">
      <dgm:prSet/>
      <dgm:spPr/>
      <dgm:t>
        <a:bodyPr/>
        <a:lstStyle/>
        <a:p>
          <a:endParaRPr lang="en-US"/>
        </a:p>
      </dgm:t>
    </dgm:pt>
    <dgm:pt modelId="{C4B4FEB8-FA26-4D3F-B380-0AE3DA1EDADE}" type="pres">
      <dgm:prSet presAssocID="{443EDF3A-9DED-4A6A-8D52-4486B4F5DDE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D6A0CF6-B72E-4DF6-ADEE-0320DAB3B1CE}" type="pres">
      <dgm:prSet presAssocID="{609CF88A-F03F-452E-8DE1-243FF8F7F93F}" presName="Accent4" presStyleCnt="0"/>
      <dgm:spPr/>
    </dgm:pt>
    <dgm:pt modelId="{A8D79F8B-DCB0-45DB-86A7-8462116E763F}" type="pres">
      <dgm:prSet presAssocID="{609CF88A-F03F-452E-8DE1-243FF8F7F93F}" presName="Accent" presStyleLbl="node1" presStyleIdx="0" presStyleCnt="4"/>
      <dgm:spPr/>
    </dgm:pt>
    <dgm:pt modelId="{E11CE5E8-154A-406F-906F-1BE11C95FEC9}" type="pres">
      <dgm:prSet presAssocID="{609CF88A-F03F-452E-8DE1-243FF8F7F93F}" presName="ParentBackground4" presStyleCnt="0"/>
      <dgm:spPr/>
    </dgm:pt>
    <dgm:pt modelId="{F8AB4C93-6284-4F7A-A6E6-A933DAC231A6}" type="pres">
      <dgm:prSet presAssocID="{609CF88A-F03F-452E-8DE1-243FF8F7F93F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46F4E8B8-F74C-434C-9AD0-16A5E1CBFF0E}" type="pres">
      <dgm:prSet presAssocID="{609CF88A-F03F-452E-8DE1-243FF8F7F93F}" presName="Child4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AFF92-5CD2-4A90-A1BF-87E3D20A8635}" type="pres">
      <dgm:prSet presAssocID="{609CF88A-F03F-452E-8DE1-243FF8F7F93F}" presName="Parent4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9C641-88BB-4073-AC9F-851F99D15EDF}" type="pres">
      <dgm:prSet presAssocID="{919A45A8-77CB-4BB7-85D0-17FCB46FC71B}" presName="Accent3" presStyleCnt="0"/>
      <dgm:spPr/>
    </dgm:pt>
    <dgm:pt modelId="{BB77F47B-B653-41DE-9A1E-969568DB1A34}" type="pres">
      <dgm:prSet presAssocID="{919A45A8-77CB-4BB7-85D0-17FCB46FC71B}" presName="Accent" presStyleLbl="node1" presStyleIdx="1" presStyleCnt="4"/>
      <dgm:spPr/>
    </dgm:pt>
    <dgm:pt modelId="{ED78E081-64C3-4C2A-B783-D900721D5CE0}" type="pres">
      <dgm:prSet presAssocID="{919A45A8-77CB-4BB7-85D0-17FCB46FC71B}" presName="ParentBackground3" presStyleCnt="0"/>
      <dgm:spPr/>
    </dgm:pt>
    <dgm:pt modelId="{0E72C365-FB13-42A4-97AD-6DC6104A0311}" type="pres">
      <dgm:prSet presAssocID="{919A45A8-77CB-4BB7-85D0-17FCB46FC71B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41DC1717-484F-4B56-839A-6CAD6661B98C}" type="pres">
      <dgm:prSet presAssocID="{919A45A8-77CB-4BB7-85D0-17FCB46FC71B}" presName="Child3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828A7-C57E-4756-9329-5A36AE4412D3}" type="pres">
      <dgm:prSet presAssocID="{919A45A8-77CB-4BB7-85D0-17FCB46FC71B}" presName="Parent3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E09D0-D6D5-4990-8980-0070DD802156}" type="pres">
      <dgm:prSet presAssocID="{C5CDCCC1-AFD6-4EDD-93EC-1F7A4C32C710}" presName="Accent2" presStyleCnt="0"/>
      <dgm:spPr/>
    </dgm:pt>
    <dgm:pt modelId="{22597E3E-5BBD-4D3A-A919-B5E13572442B}" type="pres">
      <dgm:prSet presAssocID="{C5CDCCC1-AFD6-4EDD-93EC-1F7A4C32C710}" presName="Accent" presStyleLbl="node1" presStyleIdx="2" presStyleCnt="4"/>
      <dgm:spPr/>
    </dgm:pt>
    <dgm:pt modelId="{B913B146-7278-4AC7-B10B-D0130E13DA6E}" type="pres">
      <dgm:prSet presAssocID="{C5CDCCC1-AFD6-4EDD-93EC-1F7A4C32C710}" presName="ParentBackground2" presStyleCnt="0"/>
      <dgm:spPr/>
    </dgm:pt>
    <dgm:pt modelId="{96B4A0B6-035E-48C1-A4C3-F1CB1D274C09}" type="pres">
      <dgm:prSet presAssocID="{C5CDCCC1-AFD6-4EDD-93EC-1F7A4C32C710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BAA6F575-27BB-4EF5-9728-0E3CF47A70F9}" type="pres">
      <dgm:prSet presAssocID="{C5CDCCC1-AFD6-4EDD-93EC-1F7A4C32C710}" presName="Child2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C4720-D012-43DC-9250-8343035090A9}" type="pres">
      <dgm:prSet presAssocID="{C5CDCCC1-AFD6-4EDD-93EC-1F7A4C32C710}" presName="Parent2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02178-5D44-41B2-807C-7B08C3BEFF57}" type="pres">
      <dgm:prSet presAssocID="{466F3A71-451D-4638-AE51-A8988C37A4AD}" presName="Accent1" presStyleCnt="0"/>
      <dgm:spPr/>
    </dgm:pt>
    <dgm:pt modelId="{01A8A9E9-1C77-4C21-8FB6-E53965E5DD2B}" type="pres">
      <dgm:prSet presAssocID="{466F3A71-451D-4638-AE51-A8988C37A4AD}" presName="Accent" presStyleLbl="node1" presStyleIdx="3" presStyleCnt="4"/>
      <dgm:spPr/>
    </dgm:pt>
    <dgm:pt modelId="{5065A000-ECA1-4A40-9087-64FE3DDA6B8E}" type="pres">
      <dgm:prSet presAssocID="{466F3A71-451D-4638-AE51-A8988C37A4AD}" presName="ParentBackground1" presStyleCnt="0"/>
      <dgm:spPr/>
    </dgm:pt>
    <dgm:pt modelId="{D88B96A5-5763-4444-8966-F561B40542D6}" type="pres">
      <dgm:prSet presAssocID="{466F3A71-451D-4638-AE51-A8988C37A4AD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EF4D0648-9605-431F-9753-BDA63CA55958}" type="pres">
      <dgm:prSet presAssocID="{466F3A71-451D-4638-AE51-A8988C37A4AD}" presName="Child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8966E-D348-4CFF-AC5B-0D72DEB87B7F}" type="pres">
      <dgm:prSet presAssocID="{466F3A71-451D-4638-AE51-A8988C37A4AD}" presName="Parent1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253979-04D0-40E0-AF4E-2642D2D44624}" type="presOf" srcId="{C5CDCCC1-AFD6-4EDD-93EC-1F7A4C32C710}" destId="{035C4720-D012-43DC-9250-8343035090A9}" srcOrd="1" destOrd="0" presId="urn:microsoft.com/office/officeart/2011/layout/CircleProcess"/>
    <dgm:cxn modelId="{AD69BB5C-69F1-47C3-8CE2-DF0F9E0B6E12}" type="presOf" srcId="{466F3A71-451D-4638-AE51-A8988C37A4AD}" destId="{81C8966E-D348-4CFF-AC5B-0D72DEB87B7F}" srcOrd="1" destOrd="0" presId="urn:microsoft.com/office/officeart/2011/layout/CircleProcess"/>
    <dgm:cxn modelId="{83F37BC4-93EE-4595-AC14-9DD8ADD58515}" type="presOf" srcId="{C5CDCCC1-AFD6-4EDD-93EC-1F7A4C32C710}" destId="{96B4A0B6-035E-48C1-A4C3-F1CB1D274C09}" srcOrd="0" destOrd="0" presId="urn:microsoft.com/office/officeart/2011/layout/CircleProcess"/>
    <dgm:cxn modelId="{44A5C418-065C-488C-B212-F2A897D5FF1A}" type="presOf" srcId="{26CDB8D4-CC38-41C8-8EFD-77B299FF38F9}" destId="{46F4E8B8-F74C-434C-9AD0-16A5E1CBFF0E}" srcOrd="0" destOrd="0" presId="urn:microsoft.com/office/officeart/2011/layout/CircleProcess"/>
    <dgm:cxn modelId="{5584B55F-186C-4CB2-8A59-0FA138CF7ED0}" srcId="{609CF88A-F03F-452E-8DE1-243FF8F7F93F}" destId="{26CDB8D4-CC38-41C8-8EFD-77B299FF38F9}" srcOrd="0" destOrd="0" parTransId="{9B02970D-0D03-4308-B4E5-5F5B4B6E6792}" sibTransId="{09708AB1-05CB-4240-89FE-4D93AA6398AE}"/>
    <dgm:cxn modelId="{0ADE21D8-E7AF-46A0-87C3-3F7F673CC7F6}" type="presOf" srcId="{919A45A8-77CB-4BB7-85D0-17FCB46FC71B}" destId="{D64828A7-C57E-4756-9329-5A36AE4412D3}" srcOrd="1" destOrd="0" presId="urn:microsoft.com/office/officeart/2011/layout/CircleProcess"/>
    <dgm:cxn modelId="{1097BD01-8747-4253-B047-A07DE388E86F}" type="presOf" srcId="{466F3A71-451D-4638-AE51-A8988C37A4AD}" destId="{D88B96A5-5763-4444-8966-F561B40542D6}" srcOrd="0" destOrd="0" presId="urn:microsoft.com/office/officeart/2011/layout/CircleProcess"/>
    <dgm:cxn modelId="{05D3727F-81AC-4211-91F2-8760B38453B2}" srcId="{443EDF3A-9DED-4A6A-8D52-4486B4F5DDEB}" destId="{466F3A71-451D-4638-AE51-A8988C37A4AD}" srcOrd="0" destOrd="0" parTransId="{013AA65B-A64B-45AA-A5CC-CC4AB57E433F}" sibTransId="{CBCAB009-87E5-44B5-B526-7556BF5476F3}"/>
    <dgm:cxn modelId="{CB843D4A-6635-4A5D-B34D-E0A25AEEA205}" type="presOf" srcId="{3F79924C-D2AF-40BA-9912-E661314BEF8F}" destId="{EF4D0648-9605-431F-9753-BDA63CA55958}" srcOrd="0" destOrd="0" presId="urn:microsoft.com/office/officeart/2011/layout/CircleProcess"/>
    <dgm:cxn modelId="{B724405A-F1A4-4FF9-A4FB-CAE338C51CF6}" type="presOf" srcId="{609CF88A-F03F-452E-8DE1-243FF8F7F93F}" destId="{B25AFF92-5CD2-4A90-A1BF-87E3D20A8635}" srcOrd="1" destOrd="0" presId="urn:microsoft.com/office/officeart/2011/layout/CircleProcess"/>
    <dgm:cxn modelId="{80AC548B-7DDA-4C2F-8DFC-7218F8D81EDE}" type="presOf" srcId="{919A45A8-77CB-4BB7-85D0-17FCB46FC71B}" destId="{0E72C365-FB13-42A4-97AD-6DC6104A0311}" srcOrd="0" destOrd="0" presId="urn:microsoft.com/office/officeart/2011/layout/CircleProcess"/>
    <dgm:cxn modelId="{4603A37C-4F9C-4882-B83F-9F6F64CB6ECF}" type="presOf" srcId="{609CF88A-F03F-452E-8DE1-243FF8F7F93F}" destId="{F8AB4C93-6284-4F7A-A6E6-A933DAC231A6}" srcOrd="0" destOrd="0" presId="urn:microsoft.com/office/officeart/2011/layout/CircleProcess"/>
    <dgm:cxn modelId="{C4FD5390-C999-443D-83D7-7B591E0353C6}" type="presOf" srcId="{CCAE26CA-8434-4A0B-8935-E2D7E48B793A}" destId="{BAA6F575-27BB-4EF5-9728-0E3CF47A70F9}" srcOrd="0" destOrd="0" presId="urn:microsoft.com/office/officeart/2011/layout/CircleProcess"/>
    <dgm:cxn modelId="{D9EA4918-8ED2-4870-8931-421AE145A703}" type="presOf" srcId="{443EDF3A-9DED-4A6A-8D52-4486B4F5DDEB}" destId="{C4B4FEB8-FA26-4D3F-B380-0AE3DA1EDADE}" srcOrd="0" destOrd="0" presId="urn:microsoft.com/office/officeart/2011/layout/CircleProcess"/>
    <dgm:cxn modelId="{DACA767D-DCDF-407F-8003-ECF52AD503AD}" srcId="{443EDF3A-9DED-4A6A-8D52-4486B4F5DDEB}" destId="{609CF88A-F03F-452E-8DE1-243FF8F7F93F}" srcOrd="3" destOrd="0" parTransId="{FC0CFD7D-A499-4965-B1A0-55CF7EB34F15}" sibTransId="{C9A3AD72-C183-48C6-93F2-74BFDE66FAC5}"/>
    <dgm:cxn modelId="{10FF3262-EE9B-4023-B199-ADBDDCBB2233}" srcId="{919A45A8-77CB-4BB7-85D0-17FCB46FC71B}" destId="{03BFD1D3-A244-49C8-8B24-01D9FD92A135}" srcOrd="0" destOrd="0" parTransId="{65A36B34-E7DE-40D9-AE74-E2D1242DC5B9}" sibTransId="{B00D909C-6D75-4968-8595-C2AD6D5AFCB5}"/>
    <dgm:cxn modelId="{5002A937-2731-44A0-AEFE-2AE8138E97CA}" type="presOf" srcId="{03BFD1D3-A244-49C8-8B24-01D9FD92A135}" destId="{41DC1717-484F-4B56-839A-6CAD6661B98C}" srcOrd="0" destOrd="0" presId="urn:microsoft.com/office/officeart/2011/layout/CircleProcess"/>
    <dgm:cxn modelId="{DD814EF0-2711-40B6-8428-6E9706263C95}" srcId="{466F3A71-451D-4638-AE51-A8988C37A4AD}" destId="{3F79924C-D2AF-40BA-9912-E661314BEF8F}" srcOrd="0" destOrd="0" parTransId="{7BAAAC36-5318-4C56-B8ED-72FB7151CBB2}" sibTransId="{83FADC04-0CF3-40CD-B0CB-BD4DE9C8E563}"/>
    <dgm:cxn modelId="{14D51B81-39A4-4398-A1D5-B5BA13B5DCAE}" srcId="{443EDF3A-9DED-4A6A-8D52-4486B4F5DDEB}" destId="{919A45A8-77CB-4BB7-85D0-17FCB46FC71B}" srcOrd="2" destOrd="0" parTransId="{F6846937-8878-4FE2-8B7F-FCBC5D31DE24}" sibTransId="{8FD9C991-731B-473F-B514-7143D3CCC0DB}"/>
    <dgm:cxn modelId="{7B8980D7-C2FA-4F04-BBAF-5225B5B7C308}" srcId="{443EDF3A-9DED-4A6A-8D52-4486B4F5DDEB}" destId="{C5CDCCC1-AFD6-4EDD-93EC-1F7A4C32C710}" srcOrd="1" destOrd="0" parTransId="{320F2520-64E4-40A3-AB21-E2C6374C99A5}" sibTransId="{EAC03D5D-2138-481E-8F87-ED342A8701EA}"/>
    <dgm:cxn modelId="{D0FB089D-1D9A-4795-9FD3-D6ECC628C4DC}" srcId="{C5CDCCC1-AFD6-4EDD-93EC-1F7A4C32C710}" destId="{CCAE26CA-8434-4A0B-8935-E2D7E48B793A}" srcOrd="0" destOrd="0" parTransId="{2C72941C-976A-43DC-AA3A-7662DF5BEF71}" sibTransId="{08F56E6C-A4EB-4F8F-B896-620F74EC8668}"/>
    <dgm:cxn modelId="{F03528E6-9DCF-490C-B36D-0FC532EC31A9}" type="presParOf" srcId="{C4B4FEB8-FA26-4D3F-B380-0AE3DA1EDADE}" destId="{DD6A0CF6-B72E-4DF6-ADEE-0320DAB3B1CE}" srcOrd="0" destOrd="0" presId="urn:microsoft.com/office/officeart/2011/layout/CircleProcess"/>
    <dgm:cxn modelId="{7EFF2AED-3B16-47DB-A3A5-BB52024AA0A9}" type="presParOf" srcId="{DD6A0CF6-B72E-4DF6-ADEE-0320DAB3B1CE}" destId="{A8D79F8B-DCB0-45DB-86A7-8462116E763F}" srcOrd="0" destOrd="0" presId="urn:microsoft.com/office/officeart/2011/layout/CircleProcess"/>
    <dgm:cxn modelId="{51B9F67D-00F0-48DD-95CE-0590C78666CC}" type="presParOf" srcId="{C4B4FEB8-FA26-4D3F-B380-0AE3DA1EDADE}" destId="{E11CE5E8-154A-406F-906F-1BE11C95FEC9}" srcOrd="1" destOrd="0" presId="urn:microsoft.com/office/officeart/2011/layout/CircleProcess"/>
    <dgm:cxn modelId="{5034D83C-6684-42BC-8261-6A39E3A19335}" type="presParOf" srcId="{E11CE5E8-154A-406F-906F-1BE11C95FEC9}" destId="{F8AB4C93-6284-4F7A-A6E6-A933DAC231A6}" srcOrd="0" destOrd="0" presId="urn:microsoft.com/office/officeart/2011/layout/CircleProcess"/>
    <dgm:cxn modelId="{AD07E5C0-BB51-447F-B2CB-91656E781788}" type="presParOf" srcId="{C4B4FEB8-FA26-4D3F-B380-0AE3DA1EDADE}" destId="{46F4E8B8-F74C-434C-9AD0-16A5E1CBFF0E}" srcOrd="2" destOrd="0" presId="urn:microsoft.com/office/officeart/2011/layout/CircleProcess"/>
    <dgm:cxn modelId="{791FB625-BB6D-4D39-967B-6F0DC24F3F44}" type="presParOf" srcId="{C4B4FEB8-FA26-4D3F-B380-0AE3DA1EDADE}" destId="{B25AFF92-5CD2-4A90-A1BF-87E3D20A8635}" srcOrd="3" destOrd="0" presId="urn:microsoft.com/office/officeart/2011/layout/CircleProcess"/>
    <dgm:cxn modelId="{9B029B44-D5A9-4D81-80F3-4ED865DCCF79}" type="presParOf" srcId="{C4B4FEB8-FA26-4D3F-B380-0AE3DA1EDADE}" destId="{C529C641-88BB-4073-AC9F-851F99D15EDF}" srcOrd="4" destOrd="0" presId="urn:microsoft.com/office/officeart/2011/layout/CircleProcess"/>
    <dgm:cxn modelId="{B19F4A98-B81E-4D67-80E9-E7256024AC21}" type="presParOf" srcId="{C529C641-88BB-4073-AC9F-851F99D15EDF}" destId="{BB77F47B-B653-41DE-9A1E-969568DB1A34}" srcOrd="0" destOrd="0" presId="urn:microsoft.com/office/officeart/2011/layout/CircleProcess"/>
    <dgm:cxn modelId="{3AEEA90F-616A-4920-B587-CF2A620AA8CB}" type="presParOf" srcId="{C4B4FEB8-FA26-4D3F-B380-0AE3DA1EDADE}" destId="{ED78E081-64C3-4C2A-B783-D900721D5CE0}" srcOrd="5" destOrd="0" presId="urn:microsoft.com/office/officeart/2011/layout/CircleProcess"/>
    <dgm:cxn modelId="{5C84AE3D-C511-4C68-80F7-8C62DF964A22}" type="presParOf" srcId="{ED78E081-64C3-4C2A-B783-D900721D5CE0}" destId="{0E72C365-FB13-42A4-97AD-6DC6104A0311}" srcOrd="0" destOrd="0" presId="urn:microsoft.com/office/officeart/2011/layout/CircleProcess"/>
    <dgm:cxn modelId="{BE2C84FF-3D85-47AA-B040-B1956007AB12}" type="presParOf" srcId="{C4B4FEB8-FA26-4D3F-B380-0AE3DA1EDADE}" destId="{41DC1717-484F-4B56-839A-6CAD6661B98C}" srcOrd="6" destOrd="0" presId="urn:microsoft.com/office/officeart/2011/layout/CircleProcess"/>
    <dgm:cxn modelId="{637F4A1E-04CE-451E-8D43-852F21B3312E}" type="presParOf" srcId="{C4B4FEB8-FA26-4D3F-B380-0AE3DA1EDADE}" destId="{D64828A7-C57E-4756-9329-5A36AE4412D3}" srcOrd="7" destOrd="0" presId="urn:microsoft.com/office/officeart/2011/layout/CircleProcess"/>
    <dgm:cxn modelId="{93A6AFB3-48C1-443A-8C6A-90EC7BC5BA2F}" type="presParOf" srcId="{C4B4FEB8-FA26-4D3F-B380-0AE3DA1EDADE}" destId="{042E09D0-D6D5-4990-8980-0070DD802156}" srcOrd="8" destOrd="0" presId="urn:microsoft.com/office/officeart/2011/layout/CircleProcess"/>
    <dgm:cxn modelId="{C695A4E9-0DD0-4C88-A7B7-634B275194F7}" type="presParOf" srcId="{042E09D0-D6D5-4990-8980-0070DD802156}" destId="{22597E3E-5BBD-4D3A-A919-B5E13572442B}" srcOrd="0" destOrd="0" presId="urn:microsoft.com/office/officeart/2011/layout/CircleProcess"/>
    <dgm:cxn modelId="{B132F948-5898-4261-9E02-868A3443FDF7}" type="presParOf" srcId="{C4B4FEB8-FA26-4D3F-B380-0AE3DA1EDADE}" destId="{B913B146-7278-4AC7-B10B-D0130E13DA6E}" srcOrd="9" destOrd="0" presId="urn:microsoft.com/office/officeart/2011/layout/CircleProcess"/>
    <dgm:cxn modelId="{27527211-56A9-4395-98A0-D09561ED4C81}" type="presParOf" srcId="{B913B146-7278-4AC7-B10B-D0130E13DA6E}" destId="{96B4A0B6-035E-48C1-A4C3-F1CB1D274C09}" srcOrd="0" destOrd="0" presId="urn:microsoft.com/office/officeart/2011/layout/CircleProcess"/>
    <dgm:cxn modelId="{D1E5F652-938C-43D9-989F-B640C83880C2}" type="presParOf" srcId="{C4B4FEB8-FA26-4D3F-B380-0AE3DA1EDADE}" destId="{BAA6F575-27BB-4EF5-9728-0E3CF47A70F9}" srcOrd="10" destOrd="0" presId="urn:microsoft.com/office/officeart/2011/layout/CircleProcess"/>
    <dgm:cxn modelId="{DF0EEA35-EDD6-42EA-BECD-948FC5360F06}" type="presParOf" srcId="{C4B4FEB8-FA26-4D3F-B380-0AE3DA1EDADE}" destId="{035C4720-D012-43DC-9250-8343035090A9}" srcOrd="11" destOrd="0" presId="urn:microsoft.com/office/officeart/2011/layout/CircleProcess"/>
    <dgm:cxn modelId="{89872E72-F85E-444A-9CAB-C912350065BD}" type="presParOf" srcId="{C4B4FEB8-FA26-4D3F-B380-0AE3DA1EDADE}" destId="{BA802178-5D44-41B2-807C-7B08C3BEFF57}" srcOrd="12" destOrd="0" presId="urn:microsoft.com/office/officeart/2011/layout/CircleProcess"/>
    <dgm:cxn modelId="{0B46F6E2-7526-4EF1-AAAA-F8608BD75D20}" type="presParOf" srcId="{BA802178-5D44-41B2-807C-7B08C3BEFF57}" destId="{01A8A9E9-1C77-4C21-8FB6-E53965E5DD2B}" srcOrd="0" destOrd="0" presId="urn:microsoft.com/office/officeart/2011/layout/CircleProcess"/>
    <dgm:cxn modelId="{EFE7A8EC-2863-4D99-AED2-8E5BB025AD37}" type="presParOf" srcId="{C4B4FEB8-FA26-4D3F-B380-0AE3DA1EDADE}" destId="{5065A000-ECA1-4A40-9087-64FE3DDA6B8E}" srcOrd="13" destOrd="0" presId="urn:microsoft.com/office/officeart/2011/layout/CircleProcess"/>
    <dgm:cxn modelId="{CD0CAE34-F59B-4166-91C7-7189D415AC8A}" type="presParOf" srcId="{5065A000-ECA1-4A40-9087-64FE3DDA6B8E}" destId="{D88B96A5-5763-4444-8966-F561B40542D6}" srcOrd="0" destOrd="0" presId="urn:microsoft.com/office/officeart/2011/layout/CircleProcess"/>
    <dgm:cxn modelId="{75060B0D-704E-4B92-AA9F-D03E03111B7C}" type="presParOf" srcId="{C4B4FEB8-FA26-4D3F-B380-0AE3DA1EDADE}" destId="{EF4D0648-9605-431F-9753-BDA63CA55958}" srcOrd="14" destOrd="0" presId="urn:microsoft.com/office/officeart/2011/layout/CircleProcess"/>
    <dgm:cxn modelId="{B50CA121-99D3-4790-833D-357F2CA0071B}" type="presParOf" srcId="{C4B4FEB8-FA26-4D3F-B380-0AE3DA1EDADE}" destId="{81C8966E-D348-4CFF-AC5B-0D72DEB87B7F}" srcOrd="1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41FC15-772A-4799-9DC9-AF0FA19D92F4}" type="doc">
      <dgm:prSet loTypeId="urn:microsoft.com/office/officeart/2005/8/layout/hList7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6D264CD-DBB6-45FD-B2B7-6CB7DFA6E4B2}">
      <dgm:prSet phldrT="[Text]"/>
      <dgm:spPr/>
      <dgm:t>
        <a:bodyPr/>
        <a:lstStyle/>
        <a:p>
          <a:r>
            <a:rPr lang="en-US" dirty="0" smtClean="0"/>
            <a:t>Increasing Fixed Charges…</a:t>
          </a:r>
          <a:endParaRPr lang="en-US" dirty="0"/>
        </a:p>
      </dgm:t>
    </dgm:pt>
    <dgm:pt modelId="{2173AE41-1467-4F99-9D86-7FC3C35ECC2F}" type="parTrans" cxnId="{033CAF10-AEDE-4E5A-8B35-32DAF4C55AAB}">
      <dgm:prSet/>
      <dgm:spPr/>
      <dgm:t>
        <a:bodyPr/>
        <a:lstStyle/>
        <a:p>
          <a:endParaRPr lang="en-US"/>
        </a:p>
      </dgm:t>
    </dgm:pt>
    <dgm:pt modelId="{35FE84A7-306B-4D1D-84E6-1A7F0063EF8F}" type="sibTrans" cxnId="{033CAF10-AEDE-4E5A-8B35-32DAF4C55AAB}">
      <dgm:prSet/>
      <dgm:spPr/>
      <dgm:t>
        <a:bodyPr/>
        <a:lstStyle/>
        <a:p>
          <a:endParaRPr lang="en-US"/>
        </a:p>
      </dgm:t>
    </dgm:pt>
    <dgm:pt modelId="{F5889C20-6192-4E7E-A0F8-420180DF8B65}">
      <dgm:prSet phldrT="[Text]"/>
      <dgm:spPr/>
      <dgm:t>
        <a:bodyPr/>
        <a:lstStyle/>
        <a:p>
          <a:r>
            <a:rPr lang="en-US" b="1" dirty="0" smtClean="0"/>
            <a:t>Yorba Linda:</a:t>
          </a:r>
          <a:r>
            <a:rPr lang="en-US" dirty="0" smtClean="0"/>
            <a:t> 18% to 45%</a:t>
          </a:r>
          <a:endParaRPr lang="en-US" dirty="0"/>
        </a:p>
      </dgm:t>
    </dgm:pt>
    <dgm:pt modelId="{69D50535-BD3F-4F3D-8DDC-3CDD1588B9BF}" type="parTrans" cxnId="{038750E5-C58A-4224-898F-145C2E5A3B00}">
      <dgm:prSet/>
      <dgm:spPr/>
      <dgm:t>
        <a:bodyPr/>
        <a:lstStyle/>
        <a:p>
          <a:endParaRPr lang="en-US"/>
        </a:p>
      </dgm:t>
    </dgm:pt>
    <dgm:pt modelId="{F32188BA-05B2-43F4-A6DF-CC4BD1E2510D}" type="sibTrans" cxnId="{038750E5-C58A-4224-898F-145C2E5A3B00}">
      <dgm:prSet/>
      <dgm:spPr/>
      <dgm:t>
        <a:bodyPr/>
        <a:lstStyle/>
        <a:p>
          <a:endParaRPr lang="en-US"/>
        </a:p>
      </dgm:t>
    </dgm:pt>
    <dgm:pt modelId="{81FECB16-55E0-4AA1-9166-9D518D0840AE}">
      <dgm:prSet phldrT="[Text]"/>
      <dgm:spPr/>
      <dgm:t>
        <a:bodyPr/>
        <a:lstStyle/>
        <a:p>
          <a:r>
            <a:rPr lang="en-US" b="1" dirty="0" smtClean="0"/>
            <a:t>Upland: </a:t>
          </a:r>
          <a:r>
            <a:rPr lang="en-US" dirty="0" smtClean="0"/>
            <a:t>14% to 30%</a:t>
          </a:r>
          <a:endParaRPr lang="en-US" dirty="0"/>
        </a:p>
      </dgm:t>
    </dgm:pt>
    <dgm:pt modelId="{1A586454-21E3-490F-9BCB-A252AD58CEA5}" type="parTrans" cxnId="{E0657F92-F311-4200-A357-2A4A686400E4}">
      <dgm:prSet/>
      <dgm:spPr/>
      <dgm:t>
        <a:bodyPr/>
        <a:lstStyle/>
        <a:p>
          <a:endParaRPr lang="en-US"/>
        </a:p>
      </dgm:t>
    </dgm:pt>
    <dgm:pt modelId="{95107EA6-1394-44D7-AD64-400B8FA3B1D2}" type="sibTrans" cxnId="{E0657F92-F311-4200-A357-2A4A686400E4}">
      <dgm:prSet/>
      <dgm:spPr/>
      <dgm:t>
        <a:bodyPr/>
        <a:lstStyle/>
        <a:p>
          <a:endParaRPr lang="en-US"/>
        </a:p>
      </dgm:t>
    </dgm:pt>
    <dgm:pt modelId="{9C79C7FC-C36B-4DB9-8085-F7F8ADC5ECE3}">
      <dgm:prSet phldrT="[Text]"/>
      <dgm:spPr/>
      <dgm:t>
        <a:bodyPr/>
        <a:lstStyle/>
        <a:p>
          <a:r>
            <a:rPr lang="en-US" dirty="0" smtClean="0"/>
            <a:t>Including Surcharges…</a:t>
          </a:r>
        </a:p>
      </dgm:t>
    </dgm:pt>
    <dgm:pt modelId="{11301477-F447-41E6-81F1-C9B195D3417D}" type="parTrans" cxnId="{47ACFC3F-41CB-4CEE-AC4C-024AC6CC023A}">
      <dgm:prSet/>
      <dgm:spPr/>
      <dgm:t>
        <a:bodyPr/>
        <a:lstStyle/>
        <a:p>
          <a:endParaRPr lang="en-US"/>
        </a:p>
      </dgm:t>
    </dgm:pt>
    <dgm:pt modelId="{893C0A81-3FD9-41AB-8ECE-1E51ED52E97A}" type="sibTrans" cxnId="{47ACFC3F-41CB-4CEE-AC4C-024AC6CC023A}">
      <dgm:prSet/>
      <dgm:spPr/>
      <dgm:t>
        <a:bodyPr/>
        <a:lstStyle/>
        <a:p>
          <a:endParaRPr lang="en-US"/>
        </a:p>
      </dgm:t>
    </dgm:pt>
    <dgm:pt modelId="{1CFFBDC2-A578-414D-A9EC-8AEB1A882008}">
      <dgm:prSet phldrT="[Text]"/>
      <dgm:spPr/>
      <dgm:t>
        <a:bodyPr/>
        <a:lstStyle/>
        <a:p>
          <a:r>
            <a:rPr lang="en-US" b="1" dirty="0" err="1" smtClean="0"/>
            <a:t>EMWD</a:t>
          </a:r>
          <a:r>
            <a:rPr lang="en-US" b="1" dirty="0" smtClean="0"/>
            <a:t>:</a:t>
          </a:r>
          <a:r>
            <a:rPr lang="en-US" dirty="0" smtClean="0"/>
            <a:t> 20% to 30-35%</a:t>
          </a:r>
          <a:endParaRPr lang="en-US" dirty="0"/>
        </a:p>
      </dgm:t>
    </dgm:pt>
    <dgm:pt modelId="{283214B1-4259-4D8B-983B-92C3D0390A72}" type="parTrans" cxnId="{77686895-925C-4AF8-AC0E-88050F68A86A}">
      <dgm:prSet/>
      <dgm:spPr/>
      <dgm:t>
        <a:bodyPr/>
        <a:lstStyle/>
        <a:p>
          <a:endParaRPr lang="en-US"/>
        </a:p>
      </dgm:t>
    </dgm:pt>
    <dgm:pt modelId="{3FA4FBBF-2A9B-4281-B6E6-E2FB1CA836D7}" type="sibTrans" cxnId="{77686895-925C-4AF8-AC0E-88050F68A86A}">
      <dgm:prSet/>
      <dgm:spPr/>
      <dgm:t>
        <a:bodyPr/>
        <a:lstStyle/>
        <a:p>
          <a:endParaRPr lang="en-US"/>
        </a:p>
      </dgm:t>
    </dgm:pt>
    <dgm:pt modelId="{199D0B2A-7C86-4052-8A4A-723F9EA2FD8B}">
      <dgm:prSet phldrT="[Text]"/>
      <dgm:spPr/>
      <dgm:t>
        <a:bodyPr/>
        <a:lstStyle/>
        <a:p>
          <a:r>
            <a:rPr lang="en-US" dirty="0" smtClean="0"/>
            <a:t>Rate Increases…</a:t>
          </a:r>
          <a:endParaRPr lang="en-US" dirty="0"/>
        </a:p>
      </dgm:t>
    </dgm:pt>
    <dgm:pt modelId="{9DCFB36B-A54E-4E97-85E2-6AAE03E29C53}" type="parTrans" cxnId="{0D38F061-E61E-4ADA-9B24-AC08215BA8FB}">
      <dgm:prSet/>
      <dgm:spPr/>
      <dgm:t>
        <a:bodyPr/>
        <a:lstStyle/>
        <a:p>
          <a:endParaRPr lang="en-US"/>
        </a:p>
      </dgm:t>
    </dgm:pt>
    <dgm:pt modelId="{714F9032-98B0-41B5-A6FB-E3C8B44DD19A}" type="sibTrans" cxnId="{0D38F061-E61E-4ADA-9B24-AC08215BA8FB}">
      <dgm:prSet/>
      <dgm:spPr/>
      <dgm:t>
        <a:bodyPr/>
        <a:lstStyle/>
        <a:p>
          <a:endParaRPr lang="en-US"/>
        </a:p>
      </dgm:t>
    </dgm:pt>
    <dgm:pt modelId="{EF6219DD-E287-4106-A49F-B2D0BAEFF204}">
      <dgm:prSet phldrT="[Text]"/>
      <dgm:spPr/>
      <dgm:t>
        <a:bodyPr/>
        <a:lstStyle/>
        <a:p>
          <a:r>
            <a:rPr lang="en-US" b="1" dirty="0" smtClean="0"/>
            <a:t>City of San Diego:</a:t>
          </a:r>
          <a:r>
            <a:rPr lang="en-US" dirty="0" smtClean="0"/>
            <a:t> 9.8%, 6.9%, 6.9%, 5%, 7%</a:t>
          </a:r>
          <a:endParaRPr lang="en-US" dirty="0"/>
        </a:p>
      </dgm:t>
    </dgm:pt>
    <dgm:pt modelId="{F3D57745-E6D4-49AD-9015-E14E17038D18}" type="parTrans" cxnId="{90C47651-851B-44A7-AD0E-FFD590F6EBBA}">
      <dgm:prSet/>
      <dgm:spPr/>
      <dgm:t>
        <a:bodyPr/>
        <a:lstStyle/>
        <a:p>
          <a:endParaRPr lang="en-US"/>
        </a:p>
      </dgm:t>
    </dgm:pt>
    <dgm:pt modelId="{79B21838-3BA3-4FED-BA3C-B619F51702D0}" type="sibTrans" cxnId="{90C47651-851B-44A7-AD0E-FFD590F6EBBA}">
      <dgm:prSet/>
      <dgm:spPr/>
      <dgm:t>
        <a:bodyPr/>
        <a:lstStyle/>
        <a:p>
          <a:endParaRPr lang="en-US"/>
        </a:p>
      </dgm:t>
    </dgm:pt>
    <dgm:pt modelId="{7DCC9D03-CBC9-4AEC-85C0-C87851099F77}">
      <dgm:prSet phldrT="[Text]"/>
      <dgm:spPr/>
      <dgm:t>
        <a:bodyPr/>
        <a:lstStyle/>
        <a:p>
          <a:r>
            <a:rPr lang="en-US" b="1" dirty="0" smtClean="0"/>
            <a:t>City of Vallejo:</a:t>
          </a:r>
          <a:r>
            <a:rPr lang="en-US" dirty="0" smtClean="0"/>
            <a:t> 35%, 35%, 8%, 8%, 8%</a:t>
          </a:r>
          <a:endParaRPr lang="en-US" dirty="0"/>
        </a:p>
      </dgm:t>
    </dgm:pt>
    <dgm:pt modelId="{B4E6838D-901C-4AE1-84FF-6D337505CF9B}" type="parTrans" cxnId="{78188ABB-EE27-4A39-AE5F-72EEB1CB0BCD}">
      <dgm:prSet/>
      <dgm:spPr/>
      <dgm:t>
        <a:bodyPr/>
        <a:lstStyle/>
        <a:p>
          <a:endParaRPr lang="en-US"/>
        </a:p>
      </dgm:t>
    </dgm:pt>
    <dgm:pt modelId="{7DB28FA3-AB83-462C-B363-D06B6663C6E6}" type="sibTrans" cxnId="{78188ABB-EE27-4A39-AE5F-72EEB1CB0BCD}">
      <dgm:prSet/>
      <dgm:spPr/>
      <dgm:t>
        <a:bodyPr/>
        <a:lstStyle/>
        <a:p>
          <a:endParaRPr lang="en-US"/>
        </a:p>
      </dgm:t>
    </dgm:pt>
    <dgm:pt modelId="{4987B901-393F-41D6-A2FE-70C651BF2E0F}">
      <dgm:prSet phldrT="[Text]"/>
      <dgm:spPr/>
      <dgm:t>
        <a:bodyPr/>
        <a:lstStyle/>
        <a:p>
          <a:r>
            <a:rPr lang="en-US" b="1" dirty="0" smtClean="0"/>
            <a:t>Vallejo:</a:t>
          </a:r>
          <a:r>
            <a:rPr lang="en-US" dirty="0" smtClean="0"/>
            <a:t> 33% to 85% (</a:t>
          </a:r>
          <a:r>
            <a:rPr lang="en-US" dirty="0" err="1" smtClean="0"/>
            <a:t>5yr</a:t>
          </a:r>
          <a:r>
            <a:rPr lang="en-US" dirty="0" smtClean="0"/>
            <a:t> phase)</a:t>
          </a:r>
          <a:endParaRPr lang="en-US" dirty="0"/>
        </a:p>
      </dgm:t>
    </dgm:pt>
    <dgm:pt modelId="{A7C063FA-C025-4025-9F12-4DE28CE82B2E}" type="parTrans" cxnId="{C432D399-1FD1-474B-85A0-9AF212FF935F}">
      <dgm:prSet/>
      <dgm:spPr/>
      <dgm:t>
        <a:bodyPr/>
        <a:lstStyle/>
        <a:p>
          <a:endParaRPr lang="en-US"/>
        </a:p>
      </dgm:t>
    </dgm:pt>
    <dgm:pt modelId="{145A8C54-A388-4A60-823B-457FF949141C}" type="sibTrans" cxnId="{C432D399-1FD1-474B-85A0-9AF212FF935F}">
      <dgm:prSet/>
      <dgm:spPr/>
      <dgm:t>
        <a:bodyPr/>
        <a:lstStyle/>
        <a:p>
          <a:endParaRPr lang="en-US"/>
        </a:p>
      </dgm:t>
    </dgm:pt>
    <dgm:pt modelId="{79D1DE3E-2559-4A09-A8C8-7584F576842F}">
      <dgm:prSet phldrT="[Text]"/>
      <dgm:spPr/>
      <dgm:t>
        <a:bodyPr/>
        <a:lstStyle/>
        <a:p>
          <a:r>
            <a:rPr lang="en-US" b="1" dirty="0" err="1" smtClean="0"/>
            <a:t>MNWD</a:t>
          </a:r>
          <a:r>
            <a:rPr lang="en-US" b="1" dirty="0" smtClean="0"/>
            <a:t>:</a:t>
          </a:r>
          <a:r>
            <a:rPr lang="en-US" dirty="0" smtClean="0"/>
            <a:t> 7%, 7%, 5%, 4% for 7 </a:t>
          </a:r>
          <a:r>
            <a:rPr lang="en-US" dirty="0" err="1" smtClean="0"/>
            <a:t>yrs</a:t>
          </a:r>
          <a:endParaRPr lang="en-US" dirty="0"/>
        </a:p>
      </dgm:t>
    </dgm:pt>
    <dgm:pt modelId="{053687F9-924A-4343-9C66-1667A39550E4}" type="parTrans" cxnId="{F74FA218-A929-41B6-B2DA-28525E830B4B}">
      <dgm:prSet/>
      <dgm:spPr/>
      <dgm:t>
        <a:bodyPr/>
        <a:lstStyle/>
        <a:p>
          <a:endParaRPr lang="en-US"/>
        </a:p>
      </dgm:t>
    </dgm:pt>
    <dgm:pt modelId="{767FEE4F-5853-4DBD-ACEF-4C49817CFC96}" type="sibTrans" cxnId="{F74FA218-A929-41B6-B2DA-28525E830B4B}">
      <dgm:prSet/>
      <dgm:spPr/>
      <dgm:t>
        <a:bodyPr/>
        <a:lstStyle/>
        <a:p>
          <a:endParaRPr lang="en-US"/>
        </a:p>
      </dgm:t>
    </dgm:pt>
    <dgm:pt modelId="{624D77BF-C306-4C0F-BDF8-11B6148E7398}">
      <dgm:prSet phldrT="[Text]"/>
      <dgm:spPr/>
      <dgm:t>
        <a:bodyPr/>
        <a:lstStyle/>
        <a:p>
          <a:r>
            <a:rPr lang="en-US" b="1" dirty="0" smtClean="0"/>
            <a:t>Arcadia:</a:t>
          </a:r>
          <a:r>
            <a:rPr lang="en-US" dirty="0" smtClean="0"/>
            <a:t> 15%, 15%, 7%, 7%, 7%</a:t>
          </a:r>
          <a:endParaRPr lang="en-US" dirty="0"/>
        </a:p>
      </dgm:t>
    </dgm:pt>
    <dgm:pt modelId="{429913BA-2748-419B-9761-0A000DB503C4}" type="parTrans" cxnId="{59DB7C82-F3BE-4C1A-8AF8-CF801D2E5206}">
      <dgm:prSet/>
      <dgm:spPr/>
      <dgm:t>
        <a:bodyPr/>
        <a:lstStyle/>
        <a:p>
          <a:endParaRPr lang="en-US"/>
        </a:p>
      </dgm:t>
    </dgm:pt>
    <dgm:pt modelId="{0BCAB240-E16A-4864-9A7E-254699E17B41}" type="sibTrans" cxnId="{59DB7C82-F3BE-4C1A-8AF8-CF801D2E5206}">
      <dgm:prSet/>
      <dgm:spPr/>
      <dgm:t>
        <a:bodyPr/>
        <a:lstStyle/>
        <a:p>
          <a:endParaRPr lang="en-US"/>
        </a:p>
      </dgm:t>
    </dgm:pt>
    <dgm:pt modelId="{51FF286A-5E85-46F0-A6A7-6E4F02E25DBC}">
      <dgm:prSet phldrT="[Text]"/>
      <dgm:spPr/>
      <dgm:t>
        <a:bodyPr/>
        <a:lstStyle/>
        <a:p>
          <a:r>
            <a:rPr lang="en-US" b="1" dirty="0" smtClean="0"/>
            <a:t>Arcadia:</a:t>
          </a:r>
          <a:r>
            <a:rPr lang="en-US" dirty="0" smtClean="0"/>
            <a:t> 15% to 25% (5 </a:t>
          </a:r>
          <a:r>
            <a:rPr lang="en-US" dirty="0" err="1" smtClean="0"/>
            <a:t>yr</a:t>
          </a:r>
          <a:r>
            <a:rPr lang="en-US" dirty="0" smtClean="0"/>
            <a:t> phase)</a:t>
          </a:r>
          <a:endParaRPr lang="en-US" dirty="0"/>
        </a:p>
      </dgm:t>
    </dgm:pt>
    <dgm:pt modelId="{D3D190C4-D722-4CBE-9790-63B455076AF2}" type="parTrans" cxnId="{8933820F-9963-4136-B586-AD58124C960C}">
      <dgm:prSet/>
      <dgm:spPr/>
      <dgm:t>
        <a:bodyPr/>
        <a:lstStyle/>
        <a:p>
          <a:endParaRPr lang="en-US"/>
        </a:p>
      </dgm:t>
    </dgm:pt>
    <dgm:pt modelId="{1EDAF02D-854D-4D25-9514-6C8912D977DC}" type="sibTrans" cxnId="{8933820F-9963-4136-B586-AD58124C960C}">
      <dgm:prSet/>
      <dgm:spPr/>
      <dgm:t>
        <a:bodyPr/>
        <a:lstStyle/>
        <a:p>
          <a:endParaRPr lang="en-US"/>
        </a:p>
      </dgm:t>
    </dgm:pt>
    <dgm:pt modelId="{7DF372C8-09AA-48AB-A465-B8F9835BC179}">
      <dgm:prSet phldrT="[Text]"/>
      <dgm:spPr/>
      <dgm:t>
        <a:bodyPr/>
        <a:lstStyle/>
        <a:p>
          <a:r>
            <a:rPr lang="en-US" b="1" dirty="0" smtClean="0"/>
            <a:t>Yorba Linda:</a:t>
          </a:r>
          <a:r>
            <a:rPr lang="en-US" dirty="0" smtClean="0"/>
            <a:t> 36%, 5% for 4 </a:t>
          </a:r>
          <a:r>
            <a:rPr lang="en-US" dirty="0" err="1" smtClean="0"/>
            <a:t>yrs</a:t>
          </a:r>
          <a:endParaRPr lang="en-US" dirty="0"/>
        </a:p>
      </dgm:t>
    </dgm:pt>
    <dgm:pt modelId="{7E3657D4-FB97-4B97-BF11-D7F4A370786D}" type="parTrans" cxnId="{C6E9E885-8D40-43F6-AB63-EFDB52C27F5F}">
      <dgm:prSet/>
      <dgm:spPr/>
      <dgm:t>
        <a:bodyPr/>
        <a:lstStyle/>
        <a:p>
          <a:endParaRPr lang="en-US"/>
        </a:p>
      </dgm:t>
    </dgm:pt>
    <dgm:pt modelId="{A5DDE08B-7344-4570-AAF0-F724AE3F55C6}" type="sibTrans" cxnId="{C6E9E885-8D40-43F6-AB63-EFDB52C27F5F}">
      <dgm:prSet/>
      <dgm:spPr/>
      <dgm:t>
        <a:bodyPr/>
        <a:lstStyle/>
        <a:p>
          <a:endParaRPr lang="en-US"/>
        </a:p>
      </dgm:t>
    </dgm:pt>
    <dgm:pt modelId="{5D22BA0A-9DC5-4D75-BB81-A7377CEDD4FE}">
      <dgm:prSet phldrT="[Text]"/>
      <dgm:spPr/>
      <dgm:t>
        <a:bodyPr/>
        <a:lstStyle/>
        <a:p>
          <a:r>
            <a:rPr lang="en-US" b="1" dirty="0" err="1" smtClean="0"/>
            <a:t>MNWD</a:t>
          </a:r>
          <a:r>
            <a:rPr lang="en-US" b="1" dirty="0" smtClean="0"/>
            <a:t>:</a:t>
          </a:r>
          <a:r>
            <a:rPr lang="en-US" dirty="0" smtClean="0"/>
            <a:t> Stage 2 and beyond, customers face tier 5 rate of $9.04 for usage in excess of budget</a:t>
          </a:r>
        </a:p>
      </dgm:t>
    </dgm:pt>
    <dgm:pt modelId="{1730C990-801D-4219-8423-B79D85B35B1E}" type="parTrans" cxnId="{135BF1A5-9447-462C-8E0B-BE7BA68562B9}">
      <dgm:prSet/>
      <dgm:spPr/>
      <dgm:t>
        <a:bodyPr/>
        <a:lstStyle/>
        <a:p>
          <a:endParaRPr lang="en-US"/>
        </a:p>
      </dgm:t>
    </dgm:pt>
    <dgm:pt modelId="{729B54C5-3245-4411-9686-8D3541881F68}" type="sibTrans" cxnId="{135BF1A5-9447-462C-8E0B-BE7BA68562B9}">
      <dgm:prSet/>
      <dgm:spPr/>
      <dgm:t>
        <a:bodyPr/>
        <a:lstStyle/>
        <a:p>
          <a:endParaRPr lang="en-US"/>
        </a:p>
      </dgm:t>
    </dgm:pt>
    <dgm:pt modelId="{E154D4DA-F7D6-4304-9AD6-F5671DAEB4BC}">
      <dgm:prSet phldrT="[Text]"/>
      <dgm:spPr/>
      <dgm:t>
        <a:bodyPr/>
        <a:lstStyle/>
        <a:p>
          <a:r>
            <a:rPr lang="en-US" b="1" dirty="0" err="1" smtClean="0"/>
            <a:t>MVWD</a:t>
          </a:r>
          <a:r>
            <a:rPr lang="en-US" b="1" dirty="0" smtClean="0"/>
            <a:t>: </a:t>
          </a:r>
          <a:r>
            <a:rPr lang="en-US" dirty="0" smtClean="0"/>
            <a:t>Demand Based commodity rates. Noticed 5 separate rate schedules based on various demand/water supply forecasts</a:t>
          </a:r>
        </a:p>
      </dgm:t>
    </dgm:pt>
    <dgm:pt modelId="{8C96F93C-4692-48A9-B9E2-7EE7ED3C0511}" type="parTrans" cxnId="{E8BAC37A-7CE8-47D7-A48A-A322E86995C2}">
      <dgm:prSet/>
      <dgm:spPr/>
      <dgm:t>
        <a:bodyPr/>
        <a:lstStyle/>
        <a:p>
          <a:endParaRPr lang="en-US"/>
        </a:p>
      </dgm:t>
    </dgm:pt>
    <dgm:pt modelId="{A7945E43-AC0B-4F49-86FF-B24013FEFF6A}" type="sibTrans" cxnId="{E8BAC37A-7CE8-47D7-A48A-A322E86995C2}">
      <dgm:prSet/>
      <dgm:spPr/>
      <dgm:t>
        <a:bodyPr/>
        <a:lstStyle/>
        <a:p>
          <a:endParaRPr lang="en-US"/>
        </a:p>
      </dgm:t>
    </dgm:pt>
    <dgm:pt modelId="{A32A2123-3D8A-48CE-855F-1540708BA6D7}" type="pres">
      <dgm:prSet presAssocID="{F541FC15-772A-4799-9DC9-AF0FA19D92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7AC791-A517-4F6E-AF08-DECC15A2A6BC}" type="pres">
      <dgm:prSet presAssocID="{F541FC15-772A-4799-9DC9-AF0FA19D92F4}" presName="fgShape" presStyleLbl="fgShp" presStyleIdx="0" presStyleCnt="1" custLinFactNeighborY="-4186"/>
      <dgm:spPr/>
    </dgm:pt>
    <dgm:pt modelId="{6B41C5ED-DB74-4974-B062-276212635D78}" type="pres">
      <dgm:prSet presAssocID="{F541FC15-772A-4799-9DC9-AF0FA19D92F4}" presName="linComp" presStyleCnt="0"/>
      <dgm:spPr/>
    </dgm:pt>
    <dgm:pt modelId="{7623EF85-C86C-47B6-81B5-A78885ED91EE}" type="pres">
      <dgm:prSet presAssocID="{B6D264CD-DBB6-45FD-B2B7-6CB7DFA6E4B2}" presName="compNode" presStyleCnt="0"/>
      <dgm:spPr/>
    </dgm:pt>
    <dgm:pt modelId="{46E9F315-2101-4F8D-BBC2-397514901B7C}" type="pres">
      <dgm:prSet presAssocID="{B6D264CD-DBB6-45FD-B2B7-6CB7DFA6E4B2}" presName="bkgdShape" presStyleLbl="node1" presStyleIdx="0" presStyleCnt="3"/>
      <dgm:spPr/>
      <dgm:t>
        <a:bodyPr/>
        <a:lstStyle/>
        <a:p>
          <a:endParaRPr lang="en-US"/>
        </a:p>
      </dgm:t>
    </dgm:pt>
    <dgm:pt modelId="{2B3D583B-9287-4ADB-96CC-755098216C40}" type="pres">
      <dgm:prSet presAssocID="{B6D264CD-DBB6-45FD-B2B7-6CB7DFA6E4B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D7789-AFCE-4C9E-9830-817CA4C38FD5}" type="pres">
      <dgm:prSet presAssocID="{B6D264CD-DBB6-45FD-B2B7-6CB7DFA6E4B2}" presName="invisiNode" presStyleLbl="node1" presStyleIdx="0" presStyleCnt="3"/>
      <dgm:spPr/>
    </dgm:pt>
    <dgm:pt modelId="{D52BDD30-110E-4288-8E6F-1650360ABD2A}" type="pres">
      <dgm:prSet presAssocID="{B6D264CD-DBB6-45FD-B2B7-6CB7DFA6E4B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A98DF52-BCBF-4E86-A086-C469597768B1}" type="pres">
      <dgm:prSet presAssocID="{35FE84A7-306B-4D1D-84E6-1A7F0063EF8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CC6BFB2-C5AB-4DD2-B392-34723664BB25}" type="pres">
      <dgm:prSet presAssocID="{9C79C7FC-C36B-4DB9-8085-F7F8ADC5ECE3}" presName="compNode" presStyleCnt="0"/>
      <dgm:spPr/>
    </dgm:pt>
    <dgm:pt modelId="{4D09FA26-C897-469A-808D-DF3CE0D86EFD}" type="pres">
      <dgm:prSet presAssocID="{9C79C7FC-C36B-4DB9-8085-F7F8ADC5ECE3}" presName="bkgdShape" presStyleLbl="node1" presStyleIdx="1" presStyleCnt="3"/>
      <dgm:spPr/>
      <dgm:t>
        <a:bodyPr/>
        <a:lstStyle/>
        <a:p>
          <a:endParaRPr lang="en-US"/>
        </a:p>
      </dgm:t>
    </dgm:pt>
    <dgm:pt modelId="{3A8BC75B-AEB3-4855-8659-EA19C4F2FF94}" type="pres">
      <dgm:prSet presAssocID="{9C79C7FC-C36B-4DB9-8085-F7F8ADC5ECE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E2368-82B4-4BD9-AD3E-A038B3012847}" type="pres">
      <dgm:prSet presAssocID="{9C79C7FC-C36B-4DB9-8085-F7F8ADC5ECE3}" presName="invisiNode" presStyleLbl="node1" presStyleIdx="1" presStyleCnt="3"/>
      <dgm:spPr/>
    </dgm:pt>
    <dgm:pt modelId="{0B05AE77-FD0E-468A-AEE6-F7A323539445}" type="pres">
      <dgm:prSet presAssocID="{9C79C7FC-C36B-4DB9-8085-F7F8ADC5ECE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711D756-2F33-4647-BDCD-5C7CE5D79D64}" type="pres">
      <dgm:prSet presAssocID="{893C0A81-3FD9-41AB-8ECE-1E51ED52E97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81C707D-8DB8-446A-8ADC-DB7A780E03A8}" type="pres">
      <dgm:prSet presAssocID="{199D0B2A-7C86-4052-8A4A-723F9EA2FD8B}" presName="compNode" presStyleCnt="0"/>
      <dgm:spPr/>
    </dgm:pt>
    <dgm:pt modelId="{504CC780-BC0C-4A2E-9A04-5DA94B5DBC44}" type="pres">
      <dgm:prSet presAssocID="{199D0B2A-7C86-4052-8A4A-723F9EA2FD8B}" presName="bkgdShape" presStyleLbl="node1" presStyleIdx="2" presStyleCnt="3"/>
      <dgm:spPr/>
      <dgm:t>
        <a:bodyPr/>
        <a:lstStyle/>
        <a:p>
          <a:endParaRPr lang="en-US"/>
        </a:p>
      </dgm:t>
    </dgm:pt>
    <dgm:pt modelId="{509CF1DE-A6FF-476E-A221-CA26D78A745B}" type="pres">
      <dgm:prSet presAssocID="{199D0B2A-7C86-4052-8A4A-723F9EA2FD8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1DEFA-AC80-4D38-B0F0-E32FBE976EE9}" type="pres">
      <dgm:prSet presAssocID="{199D0B2A-7C86-4052-8A4A-723F9EA2FD8B}" presName="invisiNode" presStyleLbl="node1" presStyleIdx="2" presStyleCnt="3"/>
      <dgm:spPr/>
    </dgm:pt>
    <dgm:pt modelId="{0554EDC4-719F-47B3-86E4-759E55AB8D72}" type="pres">
      <dgm:prSet presAssocID="{199D0B2A-7C86-4052-8A4A-723F9EA2FD8B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C03B7C3-F9D3-4A7C-BAD0-CD3AA33ABE2A}" type="presOf" srcId="{F5889C20-6192-4E7E-A0F8-420180DF8B65}" destId="{46E9F315-2101-4F8D-BBC2-397514901B7C}" srcOrd="0" destOrd="1" presId="urn:microsoft.com/office/officeart/2005/8/layout/hList7"/>
    <dgm:cxn modelId="{B26AE2E6-AAB5-4F1D-8D96-1C37A08BDD81}" type="presOf" srcId="{4987B901-393F-41D6-A2FE-70C651BF2E0F}" destId="{46E9F315-2101-4F8D-BBC2-397514901B7C}" srcOrd="0" destOrd="5" presId="urn:microsoft.com/office/officeart/2005/8/layout/hList7"/>
    <dgm:cxn modelId="{8933820F-9963-4136-B586-AD58124C960C}" srcId="{B6D264CD-DBB6-45FD-B2B7-6CB7DFA6E4B2}" destId="{51FF286A-5E85-46F0-A6A7-6E4F02E25DBC}" srcOrd="2" destOrd="0" parTransId="{D3D190C4-D722-4CBE-9790-63B455076AF2}" sibTransId="{1EDAF02D-854D-4D25-9514-6C8912D977DC}"/>
    <dgm:cxn modelId="{C4153E22-6F38-4015-B187-9CAB2A5F08CC}" type="presOf" srcId="{35FE84A7-306B-4D1D-84E6-1A7F0063EF8F}" destId="{4A98DF52-BCBF-4E86-A086-C469597768B1}" srcOrd="0" destOrd="0" presId="urn:microsoft.com/office/officeart/2005/8/layout/hList7"/>
    <dgm:cxn modelId="{0B593D1C-6FD1-4861-B847-D61B804599C0}" type="presOf" srcId="{E154D4DA-F7D6-4304-9AD6-F5671DAEB4BC}" destId="{4D09FA26-C897-469A-808D-DF3CE0D86EFD}" srcOrd="0" destOrd="2" presId="urn:microsoft.com/office/officeart/2005/8/layout/hList7"/>
    <dgm:cxn modelId="{10A07021-15C5-4895-82B4-C467A64A08E2}" type="presOf" srcId="{199D0B2A-7C86-4052-8A4A-723F9EA2FD8B}" destId="{509CF1DE-A6FF-476E-A221-CA26D78A745B}" srcOrd="1" destOrd="0" presId="urn:microsoft.com/office/officeart/2005/8/layout/hList7"/>
    <dgm:cxn modelId="{375444F9-3F45-49B1-BA8D-717B184B4C41}" type="presOf" srcId="{EF6219DD-E287-4106-A49F-B2D0BAEFF204}" destId="{509CF1DE-A6FF-476E-A221-CA26D78A745B}" srcOrd="1" destOrd="1" presId="urn:microsoft.com/office/officeart/2005/8/layout/hList7"/>
    <dgm:cxn modelId="{C432D399-1FD1-474B-85A0-9AF212FF935F}" srcId="{B6D264CD-DBB6-45FD-B2B7-6CB7DFA6E4B2}" destId="{4987B901-393F-41D6-A2FE-70C651BF2E0F}" srcOrd="4" destOrd="0" parTransId="{A7C063FA-C025-4025-9F12-4DE28CE82B2E}" sibTransId="{145A8C54-A388-4A60-823B-457FF949141C}"/>
    <dgm:cxn modelId="{033CAF10-AEDE-4E5A-8B35-32DAF4C55AAB}" srcId="{F541FC15-772A-4799-9DC9-AF0FA19D92F4}" destId="{B6D264CD-DBB6-45FD-B2B7-6CB7DFA6E4B2}" srcOrd="0" destOrd="0" parTransId="{2173AE41-1467-4F99-9D86-7FC3C35ECC2F}" sibTransId="{35FE84A7-306B-4D1D-84E6-1A7F0063EF8F}"/>
    <dgm:cxn modelId="{E8BAC37A-7CE8-47D7-A48A-A322E86995C2}" srcId="{9C79C7FC-C36B-4DB9-8085-F7F8ADC5ECE3}" destId="{E154D4DA-F7D6-4304-9AD6-F5671DAEB4BC}" srcOrd="1" destOrd="0" parTransId="{8C96F93C-4692-48A9-B9E2-7EE7ED3C0511}" sibTransId="{A7945E43-AC0B-4F49-86FF-B24013FEFF6A}"/>
    <dgm:cxn modelId="{3C0C9566-0666-4A3D-A422-22C1997755F4}" type="presOf" srcId="{7DCC9D03-CBC9-4AEC-85C0-C87851099F77}" destId="{504CC780-BC0C-4A2E-9A04-5DA94B5DBC44}" srcOrd="0" destOrd="2" presId="urn:microsoft.com/office/officeart/2005/8/layout/hList7"/>
    <dgm:cxn modelId="{245F0727-77B7-4AE6-AEBC-2BA0D9D5F234}" type="presOf" srcId="{B6D264CD-DBB6-45FD-B2B7-6CB7DFA6E4B2}" destId="{46E9F315-2101-4F8D-BBC2-397514901B7C}" srcOrd="0" destOrd="0" presId="urn:microsoft.com/office/officeart/2005/8/layout/hList7"/>
    <dgm:cxn modelId="{BDCCB338-F909-42EF-9B73-8EE6D84B5576}" type="presOf" srcId="{E154D4DA-F7D6-4304-9AD6-F5671DAEB4BC}" destId="{3A8BC75B-AEB3-4855-8659-EA19C4F2FF94}" srcOrd="1" destOrd="2" presId="urn:microsoft.com/office/officeart/2005/8/layout/hList7"/>
    <dgm:cxn modelId="{E0657F92-F311-4200-A357-2A4A686400E4}" srcId="{B6D264CD-DBB6-45FD-B2B7-6CB7DFA6E4B2}" destId="{81FECB16-55E0-4AA1-9166-9D518D0840AE}" srcOrd="1" destOrd="0" parTransId="{1A586454-21E3-490F-9BCB-A252AD58CEA5}" sibTransId="{95107EA6-1394-44D7-AD64-400B8FA3B1D2}"/>
    <dgm:cxn modelId="{AFB12BC3-3211-4DB0-9147-F0B3F3D95175}" type="presOf" srcId="{9C79C7FC-C36B-4DB9-8085-F7F8ADC5ECE3}" destId="{4D09FA26-C897-469A-808D-DF3CE0D86EFD}" srcOrd="0" destOrd="0" presId="urn:microsoft.com/office/officeart/2005/8/layout/hList7"/>
    <dgm:cxn modelId="{CCE294AC-82A9-4DDA-9C6F-F3C62CB6B756}" type="presOf" srcId="{624D77BF-C306-4C0F-BDF8-11B6148E7398}" destId="{509CF1DE-A6FF-476E-A221-CA26D78A745B}" srcOrd="1" destOrd="4" presId="urn:microsoft.com/office/officeart/2005/8/layout/hList7"/>
    <dgm:cxn modelId="{78188ABB-EE27-4A39-AE5F-72EEB1CB0BCD}" srcId="{199D0B2A-7C86-4052-8A4A-723F9EA2FD8B}" destId="{7DCC9D03-CBC9-4AEC-85C0-C87851099F77}" srcOrd="1" destOrd="0" parTransId="{B4E6838D-901C-4AE1-84FF-6D337505CF9B}" sibTransId="{7DB28FA3-AB83-462C-B363-D06B6663C6E6}"/>
    <dgm:cxn modelId="{FAD5A35F-B51A-4F40-BB9E-8A3B5629A30B}" type="presOf" srcId="{5D22BA0A-9DC5-4D75-BB81-A7377CEDD4FE}" destId="{3A8BC75B-AEB3-4855-8659-EA19C4F2FF94}" srcOrd="1" destOrd="1" presId="urn:microsoft.com/office/officeart/2005/8/layout/hList7"/>
    <dgm:cxn modelId="{20B113E1-9A8E-477F-BF1B-5B3A9A638765}" type="presOf" srcId="{F5889C20-6192-4E7E-A0F8-420180DF8B65}" destId="{2B3D583B-9287-4ADB-96CC-755098216C40}" srcOrd="1" destOrd="1" presId="urn:microsoft.com/office/officeart/2005/8/layout/hList7"/>
    <dgm:cxn modelId="{3236A5E7-0038-482D-8C7D-44B59195359B}" type="presOf" srcId="{51FF286A-5E85-46F0-A6A7-6E4F02E25DBC}" destId="{2B3D583B-9287-4ADB-96CC-755098216C40}" srcOrd="1" destOrd="3" presId="urn:microsoft.com/office/officeart/2005/8/layout/hList7"/>
    <dgm:cxn modelId="{EA658ED0-564B-4825-B394-1F944474E498}" type="presOf" srcId="{199D0B2A-7C86-4052-8A4A-723F9EA2FD8B}" destId="{504CC780-BC0C-4A2E-9A04-5DA94B5DBC44}" srcOrd="0" destOrd="0" presId="urn:microsoft.com/office/officeart/2005/8/layout/hList7"/>
    <dgm:cxn modelId="{60974AC2-8945-4318-9E08-74DE8D794DBC}" type="presOf" srcId="{81FECB16-55E0-4AA1-9166-9D518D0840AE}" destId="{46E9F315-2101-4F8D-BBC2-397514901B7C}" srcOrd="0" destOrd="2" presId="urn:microsoft.com/office/officeart/2005/8/layout/hList7"/>
    <dgm:cxn modelId="{E17B4AB6-E419-4EE0-9A85-E8BDF1985301}" type="presOf" srcId="{9C79C7FC-C36B-4DB9-8085-F7F8ADC5ECE3}" destId="{3A8BC75B-AEB3-4855-8659-EA19C4F2FF94}" srcOrd="1" destOrd="0" presId="urn:microsoft.com/office/officeart/2005/8/layout/hList7"/>
    <dgm:cxn modelId="{A9476FE2-7AAE-486F-9DBB-63F84F4E7D86}" type="presOf" srcId="{EF6219DD-E287-4106-A49F-B2D0BAEFF204}" destId="{504CC780-BC0C-4A2E-9A04-5DA94B5DBC44}" srcOrd="0" destOrd="1" presId="urn:microsoft.com/office/officeart/2005/8/layout/hList7"/>
    <dgm:cxn modelId="{67911E02-38CB-4B45-8110-1E0608866949}" type="presOf" srcId="{51FF286A-5E85-46F0-A6A7-6E4F02E25DBC}" destId="{46E9F315-2101-4F8D-BBC2-397514901B7C}" srcOrd="0" destOrd="3" presId="urn:microsoft.com/office/officeart/2005/8/layout/hList7"/>
    <dgm:cxn modelId="{2F987963-6C2F-479D-BDA2-5F0C6612A429}" type="presOf" srcId="{F541FC15-772A-4799-9DC9-AF0FA19D92F4}" destId="{A32A2123-3D8A-48CE-855F-1540708BA6D7}" srcOrd="0" destOrd="0" presId="urn:microsoft.com/office/officeart/2005/8/layout/hList7"/>
    <dgm:cxn modelId="{90C47651-851B-44A7-AD0E-FFD590F6EBBA}" srcId="{199D0B2A-7C86-4052-8A4A-723F9EA2FD8B}" destId="{EF6219DD-E287-4106-A49F-B2D0BAEFF204}" srcOrd="0" destOrd="0" parTransId="{F3D57745-E6D4-49AD-9015-E14E17038D18}" sibTransId="{79B21838-3BA3-4FED-BA3C-B619F51702D0}"/>
    <dgm:cxn modelId="{C22D9809-0702-4F8A-B3B5-F26F7290D387}" type="presOf" srcId="{79D1DE3E-2559-4A09-A8C8-7584F576842F}" destId="{509CF1DE-A6FF-476E-A221-CA26D78A745B}" srcOrd="1" destOrd="3" presId="urn:microsoft.com/office/officeart/2005/8/layout/hList7"/>
    <dgm:cxn modelId="{F74FA218-A929-41B6-B2DA-28525E830B4B}" srcId="{199D0B2A-7C86-4052-8A4A-723F9EA2FD8B}" destId="{79D1DE3E-2559-4A09-A8C8-7584F576842F}" srcOrd="2" destOrd="0" parTransId="{053687F9-924A-4343-9C66-1667A39550E4}" sibTransId="{767FEE4F-5853-4DBD-ACEF-4C49817CFC96}"/>
    <dgm:cxn modelId="{D893BD22-9339-4AB6-A229-13ADFECA8240}" type="presOf" srcId="{79D1DE3E-2559-4A09-A8C8-7584F576842F}" destId="{504CC780-BC0C-4A2E-9A04-5DA94B5DBC44}" srcOrd="0" destOrd="3" presId="urn:microsoft.com/office/officeart/2005/8/layout/hList7"/>
    <dgm:cxn modelId="{D01BD998-A578-4855-AF64-8FC1026E65AC}" type="presOf" srcId="{7DF372C8-09AA-48AB-A465-B8F9835BC179}" destId="{509CF1DE-A6FF-476E-A221-CA26D78A745B}" srcOrd="1" destOrd="5" presId="urn:microsoft.com/office/officeart/2005/8/layout/hList7"/>
    <dgm:cxn modelId="{135BF1A5-9447-462C-8E0B-BE7BA68562B9}" srcId="{9C79C7FC-C36B-4DB9-8085-F7F8ADC5ECE3}" destId="{5D22BA0A-9DC5-4D75-BB81-A7377CEDD4FE}" srcOrd="0" destOrd="0" parTransId="{1730C990-801D-4219-8423-B79D85B35B1E}" sibTransId="{729B54C5-3245-4411-9686-8D3541881F68}"/>
    <dgm:cxn modelId="{4ECC0132-04BA-4B16-88EA-528D64C1A27B}" type="presOf" srcId="{1CFFBDC2-A578-414D-A9EC-8AEB1A882008}" destId="{46E9F315-2101-4F8D-BBC2-397514901B7C}" srcOrd="0" destOrd="4" presId="urn:microsoft.com/office/officeart/2005/8/layout/hList7"/>
    <dgm:cxn modelId="{77686895-925C-4AF8-AC0E-88050F68A86A}" srcId="{B6D264CD-DBB6-45FD-B2B7-6CB7DFA6E4B2}" destId="{1CFFBDC2-A578-414D-A9EC-8AEB1A882008}" srcOrd="3" destOrd="0" parTransId="{283214B1-4259-4D8B-983B-92C3D0390A72}" sibTransId="{3FA4FBBF-2A9B-4281-B6E6-E2FB1CA836D7}"/>
    <dgm:cxn modelId="{0D38F061-E61E-4ADA-9B24-AC08215BA8FB}" srcId="{F541FC15-772A-4799-9DC9-AF0FA19D92F4}" destId="{199D0B2A-7C86-4052-8A4A-723F9EA2FD8B}" srcOrd="2" destOrd="0" parTransId="{9DCFB36B-A54E-4E97-85E2-6AAE03E29C53}" sibTransId="{714F9032-98B0-41B5-A6FB-E3C8B44DD19A}"/>
    <dgm:cxn modelId="{9E590B58-9BA9-4418-A263-FCF92B96A2E3}" type="presOf" srcId="{7DCC9D03-CBC9-4AEC-85C0-C87851099F77}" destId="{509CF1DE-A6FF-476E-A221-CA26D78A745B}" srcOrd="1" destOrd="2" presId="urn:microsoft.com/office/officeart/2005/8/layout/hList7"/>
    <dgm:cxn modelId="{4977696A-389A-4EC7-B6E5-E9F91D45B0AA}" type="presOf" srcId="{81FECB16-55E0-4AA1-9166-9D518D0840AE}" destId="{2B3D583B-9287-4ADB-96CC-755098216C40}" srcOrd="1" destOrd="2" presId="urn:microsoft.com/office/officeart/2005/8/layout/hList7"/>
    <dgm:cxn modelId="{00780958-6D4B-4CE9-8AA4-307433147ED2}" type="presOf" srcId="{7DF372C8-09AA-48AB-A465-B8F9835BC179}" destId="{504CC780-BC0C-4A2E-9A04-5DA94B5DBC44}" srcOrd="0" destOrd="5" presId="urn:microsoft.com/office/officeart/2005/8/layout/hList7"/>
    <dgm:cxn modelId="{47ACFC3F-41CB-4CEE-AC4C-024AC6CC023A}" srcId="{F541FC15-772A-4799-9DC9-AF0FA19D92F4}" destId="{9C79C7FC-C36B-4DB9-8085-F7F8ADC5ECE3}" srcOrd="1" destOrd="0" parTransId="{11301477-F447-41E6-81F1-C9B195D3417D}" sibTransId="{893C0A81-3FD9-41AB-8ECE-1E51ED52E97A}"/>
    <dgm:cxn modelId="{620251B8-CC43-4D35-88C1-21F1DD7B6A10}" type="presOf" srcId="{893C0A81-3FD9-41AB-8ECE-1E51ED52E97A}" destId="{F711D756-2F33-4647-BDCD-5C7CE5D79D64}" srcOrd="0" destOrd="0" presId="urn:microsoft.com/office/officeart/2005/8/layout/hList7"/>
    <dgm:cxn modelId="{9A6BF816-CBD2-46D1-9D74-261851AB6283}" type="presOf" srcId="{1CFFBDC2-A578-414D-A9EC-8AEB1A882008}" destId="{2B3D583B-9287-4ADB-96CC-755098216C40}" srcOrd="1" destOrd="4" presId="urn:microsoft.com/office/officeart/2005/8/layout/hList7"/>
    <dgm:cxn modelId="{038750E5-C58A-4224-898F-145C2E5A3B00}" srcId="{B6D264CD-DBB6-45FD-B2B7-6CB7DFA6E4B2}" destId="{F5889C20-6192-4E7E-A0F8-420180DF8B65}" srcOrd="0" destOrd="0" parTransId="{69D50535-BD3F-4F3D-8DDC-3CDD1588B9BF}" sibTransId="{F32188BA-05B2-43F4-A6DF-CC4BD1E2510D}"/>
    <dgm:cxn modelId="{19452F91-E262-4038-9B24-BD8687F1E512}" type="presOf" srcId="{5D22BA0A-9DC5-4D75-BB81-A7377CEDD4FE}" destId="{4D09FA26-C897-469A-808D-DF3CE0D86EFD}" srcOrd="0" destOrd="1" presId="urn:microsoft.com/office/officeart/2005/8/layout/hList7"/>
    <dgm:cxn modelId="{1205B251-A0D5-462E-8D4D-5A149F2719FF}" type="presOf" srcId="{4987B901-393F-41D6-A2FE-70C651BF2E0F}" destId="{2B3D583B-9287-4ADB-96CC-755098216C40}" srcOrd="1" destOrd="5" presId="urn:microsoft.com/office/officeart/2005/8/layout/hList7"/>
    <dgm:cxn modelId="{59DB7C82-F3BE-4C1A-8AF8-CF801D2E5206}" srcId="{199D0B2A-7C86-4052-8A4A-723F9EA2FD8B}" destId="{624D77BF-C306-4C0F-BDF8-11B6148E7398}" srcOrd="3" destOrd="0" parTransId="{429913BA-2748-419B-9761-0A000DB503C4}" sibTransId="{0BCAB240-E16A-4864-9A7E-254699E17B41}"/>
    <dgm:cxn modelId="{197AF161-050F-4877-A238-A597CC954FF4}" type="presOf" srcId="{B6D264CD-DBB6-45FD-B2B7-6CB7DFA6E4B2}" destId="{2B3D583B-9287-4ADB-96CC-755098216C40}" srcOrd="1" destOrd="0" presId="urn:microsoft.com/office/officeart/2005/8/layout/hList7"/>
    <dgm:cxn modelId="{C6E9E885-8D40-43F6-AB63-EFDB52C27F5F}" srcId="{199D0B2A-7C86-4052-8A4A-723F9EA2FD8B}" destId="{7DF372C8-09AA-48AB-A465-B8F9835BC179}" srcOrd="4" destOrd="0" parTransId="{7E3657D4-FB97-4B97-BF11-D7F4A370786D}" sibTransId="{A5DDE08B-7344-4570-AAF0-F724AE3F55C6}"/>
    <dgm:cxn modelId="{F8EF9169-5A2B-4792-996D-7CACD381ABCE}" type="presOf" srcId="{624D77BF-C306-4C0F-BDF8-11B6148E7398}" destId="{504CC780-BC0C-4A2E-9A04-5DA94B5DBC44}" srcOrd="0" destOrd="4" presId="urn:microsoft.com/office/officeart/2005/8/layout/hList7"/>
    <dgm:cxn modelId="{50706F61-11B8-4904-B9F4-CDF70A720AD9}" type="presParOf" srcId="{A32A2123-3D8A-48CE-855F-1540708BA6D7}" destId="{207AC791-A517-4F6E-AF08-DECC15A2A6BC}" srcOrd="0" destOrd="0" presId="urn:microsoft.com/office/officeart/2005/8/layout/hList7"/>
    <dgm:cxn modelId="{3624C9B8-B7BA-4F7E-B380-D0DD30B8F9F3}" type="presParOf" srcId="{A32A2123-3D8A-48CE-855F-1540708BA6D7}" destId="{6B41C5ED-DB74-4974-B062-276212635D78}" srcOrd="1" destOrd="0" presId="urn:microsoft.com/office/officeart/2005/8/layout/hList7"/>
    <dgm:cxn modelId="{417E09D7-9FCD-4DB0-8E95-76D8F6956715}" type="presParOf" srcId="{6B41C5ED-DB74-4974-B062-276212635D78}" destId="{7623EF85-C86C-47B6-81B5-A78885ED91EE}" srcOrd="0" destOrd="0" presId="urn:microsoft.com/office/officeart/2005/8/layout/hList7"/>
    <dgm:cxn modelId="{6460455B-ADD4-44D2-9042-28423F58E787}" type="presParOf" srcId="{7623EF85-C86C-47B6-81B5-A78885ED91EE}" destId="{46E9F315-2101-4F8D-BBC2-397514901B7C}" srcOrd="0" destOrd="0" presId="urn:microsoft.com/office/officeart/2005/8/layout/hList7"/>
    <dgm:cxn modelId="{9B34B81B-A8EC-4E31-8124-EA43B0A5C04B}" type="presParOf" srcId="{7623EF85-C86C-47B6-81B5-A78885ED91EE}" destId="{2B3D583B-9287-4ADB-96CC-755098216C40}" srcOrd="1" destOrd="0" presId="urn:microsoft.com/office/officeart/2005/8/layout/hList7"/>
    <dgm:cxn modelId="{E8B0D862-A731-4047-BC89-D2A8A096055C}" type="presParOf" srcId="{7623EF85-C86C-47B6-81B5-A78885ED91EE}" destId="{7DCD7789-AFCE-4C9E-9830-817CA4C38FD5}" srcOrd="2" destOrd="0" presId="urn:microsoft.com/office/officeart/2005/8/layout/hList7"/>
    <dgm:cxn modelId="{9BBA725E-A3E9-4A65-AF19-659329AFE296}" type="presParOf" srcId="{7623EF85-C86C-47B6-81B5-A78885ED91EE}" destId="{D52BDD30-110E-4288-8E6F-1650360ABD2A}" srcOrd="3" destOrd="0" presId="urn:microsoft.com/office/officeart/2005/8/layout/hList7"/>
    <dgm:cxn modelId="{55ABF20C-FF2C-4C59-8189-F1F22C94B7F6}" type="presParOf" srcId="{6B41C5ED-DB74-4974-B062-276212635D78}" destId="{4A98DF52-BCBF-4E86-A086-C469597768B1}" srcOrd="1" destOrd="0" presId="urn:microsoft.com/office/officeart/2005/8/layout/hList7"/>
    <dgm:cxn modelId="{DD5EEE34-AD5E-43D5-9035-EFB93AAA4841}" type="presParOf" srcId="{6B41C5ED-DB74-4974-B062-276212635D78}" destId="{BCC6BFB2-C5AB-4DD2-B392-34723664BB25}" srcOrd="2" destOrd="0" presId="urn:microsoft.com/office/officeart/2005/8/layout/hList7"/>
    <dgm:cxn modelId="{E43B1243-F589-452A-9D8B-3C43F3367A9B}" type="presParOf" srcId="{BCC6BFB2-C5AB-4DD2-B392-34723664BB25}" destId="{4D09FA26-C897-469A-808D-DF3CE0D86EFD}" srcOrd="0" destOrd="0" presId="urn:microsoft.com/office/officeart/2005/8/layout/hList7"/>
    <dgm:cxn modelId="{85FDE300-869A-4C4F-B3AF-88E9EEFCAF69}" type="presParOf" srcId="{BCC6BFB2-C5AB-4DD2-B392-34723664BB25}" destId="{3A8BC75B-AEB3-4855-8659-EA19C4F2FF94}" srcOrd="1" destOrd="0" presId="urn:microsoft.com/office/officeart/2005/8/layout/hList7"/>
    <dgm:cxn modelId="{8E176C31-8A04-4E10-84BC-97055290356D}" type="presParOf" srcId="{BCC6BFB2-C5AB-4DD2-B392-34723664BB25}" destId="{0B7E2368-82B4-4BD9-AD3E-A038B3012847}" srcOrd="2" destOrd="0" presId="urn:microsoft.com/office/officeart/2005/8/layout/hList7"/>
    <dgm:cxn modelId="{2989B38F-0AF7-4172-B52B-ADA300F8BB51}" type="presParOf" srcId="{BCC6BFB2-C5AB-4DD2-B392-34723664BB25}" destId="{0B05AE77-FD0E-468A-AEE6-F7A323539445}" srcOrd="3" destOrd="0" presId="urn:microsoft.com/office/officeart/2005/8/layout/hList7"/>
    <dgm:cxn modelId="{5DE01448-9D46-4543-854B-3BDF00F0D706}" type="presParOf" srcId="{6B41C5ED-DB74-4974-B062-276212635D78}" destId="{F711D756-2F33-4647-BDCD-5C7CE5D79D64}" srcOrd="3" destOrd="0" presId="urn:microsoft.com/office/officeart/2005/8/layout/hList7"/>
    <dgm:cxn modelId="{D83E9CFE-6418-4D5E-8A78-0CC3FF2CED59}" type="presParOf" srcId="{6B41C5ED-DB74-4974-B062-276212635D78}" destId="{E81C707D-8DB8-446A-8ADC-DB7A780E03A8}" srcOrd="4" destOrd="0" presId="urn:microsoft.com/office/officeart/2005/8/layout/hList7"/>
    <dgm:cxn modelId="{FE8917E6-0DB8-4736-8D0E-40E7A0CC0B8A}" type="presParOf" srcId="{E81C707D-8DB8-446A-8ADC-DB7A780E03A8}" destId="{504CC780-BC0C-4A2E-9A04-5DA94B5DBC44}" srcOrd="0" destOrd="0" presId="urn:microsoft.com/office/officeart/2005/8/layout/hList7"/>
    <dgm:cxn modelId="{6CC27DEF-2ED3-4136-ACB8-36F293D64662}" type="presParOf" srcId="{E81C707D-8DB8-446A-8ADC-DB7A780E03A8}" destId="{509CF1DE-A6FF-476E-A221-CA26D78A745B}" srcOrd="1" destOrd="0" presId="urn:microsoft.com/office/officeart/2005/8/layout/hList7"/>
    <dgm:cxn modelId="{5D089CF6-4612-4BB3-96BD-9FA913DCD9DD}" type="presParOf" srcId="{E81C707D-8DB8-446A-8ADC-DB7A780E03A8}" destId="{A091DEFA-AC80-4D38-B0F0-E32FBE976EE9}" srcOrd="2" destOrd="0" presId="urn:microsoft.com/office/officeart/2005/8/layout/hList7"/>
    <dgm:cxn modelId="{492E1C58-9A65-4467-90B0-5E9F811685D1}" type="presParOf" srcId="{E81C707D-8DB8-446A-8ADC-DB7A780E03A8}" destId="{0554EDC4-719F-47B3-86E4-759E55AB8D7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6E70F6-9079-4AA9-8D9F-C59878D897D2}" type="doc">
      <dgm:prSet loTypeId="urn:microsoft.com/office/officeart/2005/8/layout/lProcess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09AD70A-67E0-4AE4-8B9D-E3A8E1E3AD67}">
      <dgm:prSet phldrT="[Text]" custT="1"/>
      <dgm:spPr/>
      <dgm:t>
        <a:bodyPr/>
        <a:lstStyle/>
        <a:p>
          <a:r>
            <a:rPr lang="en-US" sz="3600" dirty="0" smtClean="0"/>
            <a:t>Identified Challenges</a:t>
          </a:r>
          <a:endParaRPr lang="en-US" sz="3600" dirty="0"/>
        </a:p>
      </dgm:t>
    </dgm:pt>
    <dgm:pt modelId="{715A6924-573F-44D8-A7F6-1CEA6DD46327}" type="parTrans" cxnId="{EA9E44A3-6553-4005-B009-77A88DBBA11B}">
      <dgm:prSet/>
      <dgm:spPr/>
      <dgm:t>
        <a:bodyPr/>
        <a:lstStyle/>
        <a:p>
          <a:endParaRPr lang="en-US"/>
        </a:p>
      </dgm:t>
    </dgm:pt>
    <dgm:pt modelId="{C4B9C603-EEC4-4C60-8814-F0A7DDA33EFA}" type="sibTrans" cxnId="{EA9E44A3-6553-4005-B009-77A88DBBA11B}">
      <dgm:prSet/>
      <dgm:spPr/>
      <dgm:t>
        <a:bodyPr/>
        <a:lstStyle/>
        <a:p>
          <a:endParaRPr lang="en-US"/>
        </a:p>
      </dgm:t>
    </dgm:pt>
    <dgm:pt modelId="{196ECE17-5F63-4926-BDC5-A633BF1DCCF3}">
      <dgm:prSet phldrT="[Text]"/>
      <dgm:spPr/>
      <dgm:t>
        <a:bodyPr/>
        <a:lstStyle/>
        <a:p>
          <a:r>
            <a:rPr lang="en-US" dirty="0" smtClean="0"/>
            <a:t>Water Use is down</a:t>
          </a:r>
          <a:endParaRPr lang="en-US" dirty="0"/>
        </a:p>
      </dgm:t>
    </dgm:pt>
    <dgm:pt modelId="{16E207F6-DE59-4455-B1D7-E6DCC142667B}" type="parTrans" cxnId="{79517DD4-CDA5-44C8-9C28-E74E19F11E70}">
      <dgm:prSet/>
      <dgm:spPr/>
      <dgm:t>
        <a:bodyPr/>
        <a:lstStyle/>
        <a:p>
          <a:endParaRPr lang="en-US"/>
        </a:p>
      </dgm:t>
    </dgm:pt>
    <dgm:pt modelId="{45088D85-353A-4682-AAD1-805FA54EC7A9}" type="sibTrans" cxnId="{79517DD4-CDA5-44C8-9C28-E74E19F11E70}">
      <dgm:prSet/>
      <dgm:spPr/>
      <dgm:t>
        <a:bodyPr/>
        <a:lstStyle/>
        <a:p>
          <a:endParaRPr lang="en-US"/>
        </a:p>
      </dgm:t>
    </dgm:pt>
    <dgm:pt modelId="{EFD074C5-3C8C-4FBD-BCD3-16F5DD4759C8}">
      <dgm:prSet phldrT="[Text]"/>
      <dgm:spPr/>
      <dgm:t>
        <a:bodyPr/>
        <a:lstStyle/>
        <a:p>
          <a:r>
            <a:rPr lang="en-US" dirty="0" smtClean="0"/>
            <a:t>Revenue Resiliency</a:t>
          </a:r>
          <a:endParaRPr lang="en-US" dirty="0"/>
        </a:p>
      </dgm:t>
    </dgm:pt>
    <dgm:pt modelId="{0249654C-D304-4B22-8D73-CD26745E70CB}" type="parTrans" cxnId="{6D7009FF-60FB-41B4-A937-65531647CE3B}">
      <dgm:prSet/>
      <dgm:spPr/>
      <dgm:t>
        <a:bodyPr/>
        <a:lstStyle/>
        <a:p>
          <a:endParaRPr lang="en-US"/>
        </a:p>
      </dgm:t>
    </dgm:pt>
    <dgm:pt modelId="{C5D6DB38-4E65-4009-8E59-9CEEA9B9E61E}" type="sibTrans" cxnId="{6D7009FF-60FB-41B4-A937-65531647CE3B}">
      <dgm:prSet/>
      <dgm:spPr/>
      <dgm:t>
        <a:bodyPr/>
        <a:lstStyle/>
        <a:p>
          <a:endParaRPr lang="en-US"/>
        </a:p>
      </dgm:t>
    </dgm:pt>
    <dgm:pt modelId="{4BA48150-44C1-4727-8D7A-059742E1F443}">
      <dgm:prSet phldrT="[Text]" custT="1"/>
      <dgm:spPr/>
      <dgm:t>
        <a:bodyPr/>
        <a:lstStyle/>
        <a:p>
          <a:r>
            <a:rPr lang="en-US" sz="3600" dirty="0" smtClean="0"/>
            <a:t>How it is remedied?</a:t>
          </a:r>
          <a:endParaRPr lang="en-US" sz="3600" dirty="0"/>
        </a:p>
      </dgm:t>
    </dgm:pt>
    <dgm:pt modelId="{695266FC-D1E7-45F0-BFCD-E65989BB5FC9}" type="parTrans" cxnId="{FF0F4613-2B6F-43B9-A279-41BDC87DC63F}">
      <dgm:prSet/>
      <dgm:spPr/>
      <dgm:t>
        <a:bodyPr/>
        <a:lstStyle/>
        <a:p>
          <a:endParaRPr lang="en-US"/>
        </a:p>
      </dgm:t>
    </dgm:pt>
    <dgm:pt modelId="{ED186FEB-4A79-465C-A8A9-925E145F3226}" type="sibTrans" cxnId="{FF0F4613-2B6F-43B9-A279-41BDC87DC63F}">
      <dgm:prSet/>
      <dgm:spPr/>
      <dgm:t>
        <a:bodyPr/>
        <a:lstStyle/>
        <a:p>
          <a:endParaRPr lang="en-US"/>
        </a:p>
      </dgm:t>
    </dgm:pt>
    <dgm:pt modelId="{59F158CC-C722-49D7-8154-D4D856925510}">
      <dgm:prSet phldrT="[Text]" custT="1"/>
      <dgm:spPr/>
      <dgm:t>
        <a:bodyPr/>
        <a:lstStyle/>
        <a:p>
          <a:r>
            <a:rPr lang="en-US" sz="3600" dirty="0" smtClean="0"/>
            <a:t>Other Considerations</a:t>
          </a:r>
          <a:endParaRPr lang="en-US" sz="3600" dirty="0"/>
        </a:p>
      </dgm:t>
    </dgm:pt>
    <dgm:pt modelId="{EE1E9FFE-9B9A-405B-B965-CC3C48662AF6}" type="parTrans" cxnId="{D2B12BDB-3CA7-49B9-934B-767570D53B40}">
      <dgm:prSet/>
      <dgm:spPr/>
      <dgm:t>
        <a:bodyPr/>
        <a:lstStyle/>
        <a:p>
          <a:endParaRPr lang="en-US"/>
        </a:p>
      </dgm:t>
    </dgm:pt>
    <dgm:pt modelId="{D7F08094-4575-4B0C-89B6-DA299BB02410}" type="sibTrans" cxnId="{D2B12BDB-3CA7-49B9-934B-767570D53B40}">
      <dgm:prSet/>
      <dgm:spPr/>
      <dgm:t>
        <a:bodyPr/>
        <a:lstStyle/>
        <a:p>
          <a:endParaRPr lang="en-US"/>
        </a:p>
      </dgm:t>
    </dgm:pt>
    <dgm:pt modelId="{C69B0D26-0A10-48D3-BAC3-745CABAA781C}">
      <dgm:prSet phldrT="[Text]"/>
      <dgm:spPr/>
      <dgm:t>
        <a:bodyPr/>
        <a:lstStyle/>
        <a:p>
          <a:r>
            <a:rPr lang="en-US" dirty="0" smtClean="0"/>
            <a:t>Implementation of January 1, 2017</a:t>
          </a:r>
          <a:endParaRPr lang="en-US" dirty="0"/>
        </a:p>
      </dgm:t>
    </dgm:pt>
    <dgm:pt modelId="{1A4B92CD-43A0-447E-81C4-56F2ACC848BD}" type="parTrans" cxnId="{8FF4E549-62CF-4513-A231-21C3E531D257}">
      <dgm:prSet/>
      <dgm:spPr/>
      <dgm:t>
        <a:bodyPr/>
        <a:lstStyle/>
        <a:p>
          <a:endParaRPr lang="en-US"/>
        </a:p>
      </dgm:t>
    </dgm:pt>
    <dgm:pt modelId="{E5E73990-958F-4581-973E-6B721F2F1BB6}" type="sibTrans" cxnId="{8FF4E549-62CF-4513-A231-21C3E531D257}">
      <dgm:prSet/>
      <dgm:spPr/>
      <dgm:t>
        <a:bodyPr/>
        <a:lstStyle/>
        <a:p>
          <a:endParaRPr lang="en-US"/>
        </a:p>
      </dgm:t>
    </dgm:pt>
    <dgm:pt modelId="{A38AFF77-F7E2-4E34-9814-F9C4DCD9A7DB}">
      <dgm:prSet phldrT="[Text]"/>
      <dgm:spPr/>
      <dgm:t>
        <a:bodyPr/>
        <a:lstStyle/>
        <a:p>
          <a:r>
            <a:rPr lang="en-US" dirty="0" smtClean="0"/>
            <a:t>Identify revenue needs</a:t>
          </a:r>
          <a:endParaRPr lang="en-US" dirty="0"/>
        </a:p>
      </dgm:t>
    </dgm:pt>
    <dgm:pt modelId="{BD10A188-6B2E-435B-9E50-457470B3B68F}" type="parTrans" cxnId="{96C224AA-C289-4651-B8AE-2FD48B2844D2}">
      <dgm:prSet/>
      <dgm:spPr/>
      <dgm:t>
        <a:bodyPr/>
        <a:lstStyle/>
        <a:p>
          <a:endParaRPr lang="en-US"/>
        </a:p>
      </dgm:t>
    </dgm:pt>
    <dgm:pt modelId="{B70B7CD7-005B-411B-AE2D-3E683602E7CF}" type="sibTrans" cxnId="{96C224AA-C289-4651-B8AE-2FD48B2844D2}">
      <dgm:prSet/>
      <dgm:spPr/>
      <dgm:t>
        <a:bodyPr/>
        <a:lstStyle/>
        <a:p>
          <a:endParaRPr lang="en-US"/>
        </a:p>
      </dgm:t>
    </dgm:pt>
    <dgm:pt modelId="{4687EB27-41F4-4CB9-B8D8-E111D60A96C0}">
      <dgm:prSet phldrT="[Text]"/>
      <dgm:spPr/>
      <dgm:t>
        <a:bodyPr/>
        <a:lstStyle/>
        <a:p>
          <a:r>
            <a:rPr lang="en-US" dirty="0" smtClean="0"/>
            <a:t>Analyze customer data</a:t>
          </a:r>
          <a:endParaRPr lang="en-US" dirty="0"/>
        </a:p>
      </dgm:t>
    </dgm:pt>
    <dgm:pt modelId="{B396AB21-4963-4628-93A9-3839048B2BBC}" type="parTrans" cxnId="{058D406D-7866-4664-97F0-FF2C6D528507}">
      <dgm:prSet/>
      <dgm:spPr/>
      <dgm:t>
        <a:bodyPr/>
        <a:lstStyle/>
        <a:p>
          <a:endParaRPr lang="en-US"/>
        </a:p>
      </dgm:t>
    </dgm:pt>
    <dgm:pt modelId="{4DDF405D-9381-47C5-85D5-211A05E0370E}" type="sibTrans" cxnId="{058D406D-7866-4664-97F0-FF2C6D528507}">
      <dgm:prSet/>
      <dgm:spPr/>
      <dgm:t>
        <a:bodyPr/>
        <a:lstStyle/>
        <a:p>
          <a:endParaRPr lang="en-US"/>
        </a:p>
      </dgm:t>
    </dgm:pt>
    <dgm:pt modelId="{AF0EE507-EB86-47D4-B76C-82DCC8EA329B}">
      <dgm:prSet phldrT="[Text]"/>
      <dgm:spPr/>
      <dgm:t>
        <a:bodyPr/>
        <a:lstStyle/>
        <a:p>
          <a:r>
            <a:rPr lang="en-US" dirty="0" smtClean="0"/>
            <a:t>Align expenditures with use and revenues</a:t>
          </a:r>
          <a:endParaRPr lang="en-US" dirty="0"/>
        </a:p>
      </dgm:t>
    </dgm:pt>
    <dgm:pt modelId="{4EEA397A-A7F1-4016-A3EA-6E4F151B0A1F}" type="parTrans" cxnId="{52D81A97-78EB-4792-AE01-DC54DA79F856}">
      <dgm:prSet/>
      <dgm:spPr/>
      <dgm:t>
        <a:bodyPr/>
        <a:lstStyle/>
        <a:p>
          <a:endParaRPr lang="en-US"/>
        </a:p>
      </dgm:t>
    </dgm:pt>
    <dgm:pt modelId="{8286D977-5239-4815-9A7B-1A36D177C3F2}" type="sibTrans" cxnId="{52D81A97-78EB-4792-AE01-DC54DA79F856}">
      <dgm:prSet/>
      <dgm:spPr/>
      <dgm:t>
        <a:bodyPr/>
        <a:lstStyle/>
        <a:p>
          <a:endParaRPr lang="en-US"/>
        </a:p>
      </dgm:t>
    </dgm:pt>
    <dgm:pt modelId="{ACF0707F-A3B5-42ED-9A27-F282AABAAF13}">
      <dgm:prSet phldrT="[Text]"/>
      <dgm:spPr/>
      <dgm:t>
        <a:bodyPr/>
        <a:lstStyle/>
        <a:p>
          <a:r>
            <a:rPr lang="en-US" dirty="0" smtClean="0"/>
            <a:t>Expenditures exceed revenues</a:t>
          </a:r>
          <a:endParaRPr lang="en-US" dirty="0"/>
        </a:p>
      </dgm:t>
    </dgm:pt>
    <dgm:pt modelId="{52C718B5-C459-455F-A07F-B029F1D62C03}" type="parTrans" cxnId="{F6C589CD-B887-4D4A-AA64-6145A0122A68}">
      <dgm:prSet/>
      <dgm:spPr/>
      <dgm:t>
        <a:bodyPr/>
        <a:lstStyle/>
        <a:p>
          <a:endParaRPr lang="en-US"/>
        </a:p>
      </dgm:t>
    </dgm:pt>
    <dgm:pt modelId="{57481792-CC97-43FB-8F4D-2713FAD750DF}" type="sibTrans" cxnId="{F6C589CD-B887-4D4A-AA64-6145A0122A68}">
      <dgm:prSet/>
      <dgm:spPr/>
      <dgm:t>
        <a:bodyPr/>
        <a:lstStyle/>
        <a:p>
          <a:endParaRPr lang="en-US"/>
        </a:p>
      </dgm:t>
    </dgm:pt>
    <dgm:pt modelId="{F9FE0F8B-4867-412C-9581-5318A116EE27}">
      <dgm:prSet phldrT="[Text]"/>
      <dgm:spPr/>
      <dgm:t>
        <a:bodyPr/>
        <a:lstStyle/>
        <a:p>
          <a:r>
            <a:rPr lang="en-US" dirty="0" smtClean="0"/>
            <a:t>Customer Understanding &amp; Acceptance</a:t>
          </a:r>
          <a:endParaRPr lang="en-US" dirty="0"/>
        </a:p>
      </dgm:t>
    </dgm:pt>
    <dgm:pt modelId="{A01BD33D-3B4D-4C1C-A675-2BFE78396D2C}" type="parTrans" cxnId="{B60EFEC7-0F28-4085-AAA4-D9111E75EB30}">
      <dgm:prSet/>
      <dgm:spPr/>
      <dgm:t>
        <a:bodyPr/>
        <a:lstStyle/>
        <a:p>
          <a:endParaRPr lang="en-US"/>
        </a:p>
      </dgm:t>
    </dgm:pt>
    <dgm:pt modelId="{6D1EAF49-3470-4B21-96FC-9510B1820AAB}" type="sibTrans" cxnId="{B60EFEC7-0F28-4085-AAA4-D9111E75EB30}">
      <dgm:prSet/>
      <dgm:spPr/>
      <dgm:t>
        <a:bodyPr/>
        <a:lstStyle/>
        <a:p>
          <a:endParaRPr lang="en-US"/>
        </a:p>
      </dgm:t>
    </dgm:pt>
    <dgm:pt modelId="{8443084E-A0A5-472D-8E46-6E5D1AAEA218}">
      <dgm:prSet phldrT="[Text]"/>
      <dgm:spPr/>
      <dgm:t>
        <a:bodyPr/>
        <a:lstStyle/>
        <a:p>
          <a:r>
            <a:rPr lang="en-US" dirty="0" smtClean="0"/>
            <a:t>Customer impacts</a:t>
          </a:r>
          <a:endParaRPr lang="en-US" dirty="0"/>
        </a:p>
      </dgm:t>
    </dgm:pt>
    <dgm:pt modelId="{9E014A73-ECC9-4A58-9091-15A763A1E9F7}" type="parTrans" cxnId="{0E33E66E-B82A-4D55-9017-AB32FA1A10A6}">
      <dgm:prSet/>
      <dgm:spPr/>
      <dgm:t>
        <a:bodyPr/>
        <a:lstStyle/>
        <a:p>
          <a:endParaRPr lang="en-US"/>
        </a:p>
      </dgm:t>
    </dgm:pt>
    <dgm:pt modelId="{190DDEB5-484F-4B93-A942-33A81C800520}" type="sibTrans" cxnId="{0E33E66E-B82A-4D55-9017-AB32FA1A10A6}">
      <dgm:prSet/>
      <dgm:spPr/>
      <dgm:t>
        <a:bodyPr/>
        <a:lstStyle/>
        <a:p>
          <a:endParaRPr lang="en-US"/>
        </a:p>
      </dgm:t>
    </dgm:pt>
    <dgm:pt modelId="{EAB01B31-24E9-463C-9858-8076963A299A}" type="pres">
      <dgm:prSet presAssocID="{696E70F6-9079-4AA9-8D9F-C59878D897D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642274-F503-459B-B900-C68F85B4E7FA}" type="pres">
      <dgm:prSet presAssocID="{709AD70A-67E0-4AE4-8B9D-E3A8E1E3AD67}" presName="compNode" presStyleCnt="0"/>
      <dgm:spPr/>
    </dgm:pt>
    <dgm:pt modelId="{B43B25C2-D400-4352-8CC9-85F01DFD1525}" type="pres">
      <dgm:prSet presAssocID="{709AD70A-67E0-4AE4-8B9D-E3A8E1E3AD67}" presName="aNode" presStyleLbl="bgShp" presStyleIdx="0" presStyleCnt="3"/>
      <dgm:spPr/>
      <dgm:t>
        <a:bodyPr/>
        <a:lstStyle/>
        <a:p>
          <a:endParaRPr lang="en-US"/>
        </a:p>
      </dgm:t>
    </dgm:pt>
    <dgm:pt modelId="{326E838C-2602-4F32-9F39-49C4814FB529}" type="pres">
      <dgm:prSet presAssocID="{709AD70A-67E0-4AE4-8B9D-E3A8E1E3AD67}" presName="textNode" presStyleLbl="bgShp" presStyleIdx="0" presStyleCnt="3"/>
      <dgm:spPr/>
      <dgm:t>
        <a:bodyPr/>
        <a:lstStyle/>
        <a:p>
          <a:endParaRPr lang="en-US"/>
        </a:p>
      </dgm:t>
    </dgm:pt>
    <dgm:pt modelId="{747FA16F-E37D-4463-BB21-D089608EA94C}" type="pres">
      <dgm:prSet presAssocID="{709AD70A-67E0-4AE4-8B9D-E3A8E1E3AD67}" presName="compChildNode" presStyleCnt="0"/>
      <dgm:spPr/>
    </dgm:pt>
    <dgm:pt modelId="{77AB5C81-80AB-4CE3-B3E0-96B6993D87B3}" type="pres">
      <dgm:prSet presAssocID="{709AD70A-67E0-4AE4-8B9D-E3A8E1E3AD67}" presName="theInnerList" presStyleCnt="0"/>
      <dgm:spPr/>
    </dgm:pt>
    <dgm:pt modelId="{825C4BD0-12DD-439C-A090-495E1E5FCEA0}" type="pres">
      <dgm:prSet presAssocID="{196ECE17-5F63-4926-BDC5-A633BF1DCCF3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1DF17-B0A9-4C29-B609-8F0DF80F3D35}" type="pres">
      <dgm:prSet presAssocID="{196ECE17-5F63-4926-BDC5-A633BF1DCCF3}" presName="aSpace2" presStyleCnt="0"/>
      <dgm:spPr/>
    </dgm:pt>
    <dgm:pt modelId="{D694148E-03BE-4510-9C86-30AD2A2BAD84}" type="pres">
      <dgm:prSet presAssocID="{ACF0707F-A3B5-42ED-9A27-F282AABAAF13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B848F-1E87-43FE-8048-6474F886A541}" type="pres">
      <dgm:prSet presAssocID="{ACF0707F-A3B5-42ED-9A27-F282AABAAF13}" presName="aSpace2" presStyleCnt="0"/>
      <dgm:spPr/>
    </dgm:pt>
    <dgm:pt modelId="{C75F305F-0066-4101-B77D-9B6452107AC3}" type="pres">
      <dgm:prSet presAssocID="{EFD074C5-3C8C-4FBD-BCD3-16F5DD4759C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A9F7B-F9E7-478F-9F55-A130B5ACAAB3}" type="pres">
      <dgm:prSet presAssocID="{EFD074C5-3C8C-4FBD-BCD3-16F5DD4759C8}" presName="aSpace2" presStyleCnt="0"/>
      <dgm:spPr/>
    </dgm:pt>
    <dgm:pt modelId="{76503A22-3D5C-4A39-91F7-376EA09ED89F}" type="pres">
      <dgm:prSet presAssocID="{F9FE0F8B-4867-412C-9581-5318A116EE27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4B4E2-B0F0-4903-BCA5-8FFAC89EE50C}" type="pres">
      <dgm:prSet presAssocID="{709AD70A-67E0-4AE4-8B9D-E3A8E1E3AD67}" presName="aSpace" presStyleCnt="0"/>
      <dgm:spPr/>
    </dgm:pt>
    <dgm:pt modelId="{D19396A4-E42A-4021-A69F-F809A5EDE84D}" type="pres">
      <dgm:prSet presAssocID="{4BA48150-44C1-4727-8D7A-059742E1F443}" presName="compNode" presStyleCnt="0"/>
      <dgm:spPr/>
    </dgm:pt>
    <dgm:pt modelId="{8C84AD3C-4491-47F1-A539-C25EFEE502FA}" type="pres">
      <dgm:prSet presAssocID="{4BA48150-44C1-4727-8D7A-059742E1F443}" presName="aNode" presStyleLbl="bgShp" presStyleIdx="1" presStyleCnt="3"/>
      <dgm:spPr/>
      <dgm:t>
        <a:bodyPr/>
        <a:lstStyle/>
        <a:p>
          <a:endParaRPr lang="en-US"/>
        </a:p>
      </dgm:t>
    </dgm:pt>
    <dgm:pt modelId="{320992A9-CC64-4922-859A-2D1EC1B9337C}" type="pres">
      <dgm:prSet presAssocID="{4BA48150-44C1-4727-8D7A-059742E1F443}" presName="textNode" presStyleLbl="bgShp" presStyleIdx="1" presStyleCnt="3"/>
      <dgm:spPr/>
      <dgm:t>
        <a:bodyPr/>
        <a:lstStyle/>
        <a:p>
          <a:endParaRPr lang="en-US"/>
        </a:p>
      </dgm:t>
    </dgm:pt>
    <dgm:pt modelId="{1CED2527-3E2E-4BA4-9247-23E1CB7F43DC}" type="pres">
      <dgm:prSet presAssocID="{4BA48150-44C1-4727-8D7A-059742E1F443}" presName="compChildNode" presStyleCnt="0"/>
      <dgm:spPr/>
    </dgm:pt>
    <dgm:pt modelId="{16BF7F96-74D0-4A13-AB70-075A411ABF62}" type="pres">
      <dgm:prSet presAssocID="{4BA48150-44C1-4727-8D7A-059742E1F443}" presName="theInnerList" presStyleCnt="0"/>
      <dgm:spPr/>
    </dgm:pt>
    <dgm:pt modelId="{3F5D99E9-AAE2-458B-9329-969482F74F88}" type="pres">
      <dgm:prSet presAssocID="{A38AFF77-F7E2-4E34-9814-F9C4DCD9A7DB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BC5ED-00CD-405B-A4DC-F43C5589CD42}" type="pres">
      <dgm:prSet presAssocID="{A38AFF77-F7E2-4E34-9814-F9C4DCD9A7DB}" presName="aSpace2" presStyleCnt="0"/>
      <dgm:spPr/>
    </dgm:pt>
    <dgm:pt modelId="{5A6F35B6-11AA-4A15-B5B6-8E0A33E1210B}" type="pres">
      <dgm:prSet presAssocID="{4687EB27-41F4-4CB9-B8D8-E111D60A96C0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1F25D-03C2-4CC2-9440-A682D4BD68E9}" type="pres">
      <dgm:prSet presAssocID="{4687EB27-41F4-4CB9-B8D8-E111D60A96C0}" presName="aSpace2" presStyleCnt="0"/>
      <dgm:spPr/>
    </dgm:pt>
    <dgm:pt modelId="{FEF07E4B-940C-44D3-82EA-62F51FE4E254}" type="pres">
      <dgm:prSet presAssocID="{AF0EE507-EB86-47D4-B76C-82DCC8EA329B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B68E8-C9F0-42B3-B058-37FC74DA6FE2}" type="pres">
      <dgm:prSet presAssocID="{4BA48150-44C1-4727-8D7A-059742E1F443}" presName="aSpace" presStyleCnt="0"/>
      <dgm:spPr/>
    </dgm:pt>
    <dgm:pt modelId="{0EBA4659-8993-4375-B8FA-09F024EB89A0}" type="pres">
      <dgm:prSet presAssocID="{59F158CC-C722-49D7-8154-D4D856925510}" presName="compNode" presStyleCnt="0"/>
      <dgm:spPr/>
    </dgm:pt>
    <dgm:pt modelId="{183D1B5D-DA36-4753-8DAE-2FA45E0A6C24}" type="pres">
      <dgm:prSet presAssocID="{59F158CC-C722-49D7-8154-D4D856925510}" presName="aNode" presStyleLbl="bgShp" presStyleIdx="2" presStyleCnt="3"/>
      <dgm:spPr/>
      <dgm:t>
        <a:bodyPr/>
        <a:lstStyle/>
        <a:p>
          <a:endParaRPr lang="en-US"/>
        </a:p>
      </dgm:t>
    </dgm:pt>
    <dgm:pt modelId="{2E6C6776-CA65-48DB-97EC-137DE3E86C19}" type="pres">
      <dgm:prSet presAssocID="{59F158CC-C722-49D7-8154-D4D856925510}" presName="textNode" presStyleLbl="bgShp" presStyleIdx="2" presStyleCnt="3"/>
      <dgm:spPr/>
      <dgm:t>
        <a:bodyPr/>
        <a:lstStyle/>
        <a:p>
          <a:endParaRPr lang="en-US"/>
        </a:p>
      </dgm:t>
    </dgm:pt>
    <dgm:pt modelId="{FC4A8756-564A-4DED-A594-AFC5FD03E37A}" type="pres">
      <dgm:prSet presAssocID="{59F158CC-C722-49D7-8154-D4D856925510}" presName="compChildNode" presStyleCnt="0"/>
      <dgm:spPr/>
    </dgm:pt>
    <dgm:pt modelId="{EF7E1FC4-2EEB-4F19-8300-CA96A3B5A7CD}" type="pres">
      <dgm:prSet presAssocID="{59F158CC-C722-49D7-8154-D4D856925510}" presName="theInnerList" presStyleCnt="0"/>
      <dgm:spPr/>
    </dgm:pt>
    <dgm:pt modelId="{3E38217E-EEB4-41A1-9DDA-526AA941779E}" type="pres">
      <dgm:prSet presAssocID="{8443084E-A0A5-472D-8E46-6E5D1AAEA218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49BA6-AEAF-4831-8B7A-6C80B301ABA3}" type="pres">
      <dgm:prSet presAssocID="{8443084E-A0A5-472D-8E46-6E5D1AAEA218}" presName="aSpace2" presStyleCnt="0"/>
      <dgm:spPr/>
    </dgm:pt>
    <dgm:pt modelId="{FCCC764B-EDCD-4FBC-A30F-331BD739456E}" type="pres">
      <dgm:prSet presAssocID="{C69B0D26-0A10-48D3-BAC3-745CABAA781C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7920AB-598C-432B-882B-119ADA8759F0}" type="presOf" srcId="{4687EB27-41F4-4CB9-B8D8-E111D60A96C0}" destId="{5A6F35B6-11AA-4A15-B5B6-8E0A33E1210B}" srcOrd="0" destOrd="0" presId="urn:microsoft.com/office/officeart/2005/8/layout/lProcess2"/>
    <dgm:cxn modelId="{D19DE23C-95D6-477A-BAB4-2B26B1A41036}" type="presOf" srcId="{F9FE0F8B-4867-412C-9581-5318A116EE27}" destId="{76503A22-3D5C-4A39-91F7-376EA09ED89F}" srcOrd="0" destOrd="0" presId="urn:microsoft.com/office/officeart/2005/8/layout/lProcess2"/>
    <dgm:cxn modelId="{5F871317-01E2-4A06-9AF4-D8CF1F202F1F}" type="presOf" srcId="{709AD70A-67E0-4AE4-8B9D-E3A8E1E3AD67}" destId="{B43B25C2-D400-4352-8CC9-85F01DFD1525}" srcOrd="0" destOrd="0" presId="urn:microsoft.com/office/officeart/2005/8/layout/lProcess2"/>
    <dgm:cxn modelId="{F6C589CD-B887-4D4A-AA64-6145A0122A68}" srcId="{709AD70A-67E0-4AE4-8B9D-E3A8E1E3AD67}" destId="{ACF0707F-A3B5-42ED-9A27-F282AABAAF13}" srcOrd="1" destOrd="0" parTransId="{52C718B5-C459-455F-A07F-B029F1D62C03}" sibTransId="{57481792-CC97-43FB-8F4D-2713FAD750DF}"/>
    <dgm:cxn modelId="{B0E8CC02-43C1-4534-BE4C-7758A06C8003}" type="presOf" srcId="{709AD70A-67E0-4AE4-8B9D-E3A8E1E3AD67}" destId="{326E838C-2602-4F32-9F39-49C4814FB529}" srcOrd="1" destOrd="0" presId="urn:microsoft.com/office/officeart/2005/8/layout/lProcess2"/>
    <dgm:cxn modelId="{D2B12BDB-3CA7-49B9-934B-767570D53B40}" srcId="{696E70F6-9079-4AA9-8D9F-C59878D897D2}" destId="{59F158CC-C722-49D7-8154-D4D856925510}" srcOrd="2" destOrd="0" parTransId="{EE1E9FFE-9B9A-405B-B965-CC3C48662AF6}" sibTransId="{D7F08094-4575-4B0C-89B6-DA299BB02410}"/>
    <dgm:cxn modelId="{17663BF5-F2CC-49FB-AB9C-66D6F608FEF5}" type="presOf" srcId="{8443084E-A0A5-472D-8E46-6E5D1AAEA218}" destId="{3E38217E-EEB4-41A1-9DDA-526AA941779E}" srcOrd="0" destOrd="0" presId="urn:microsoft.com/office/officeart/2005/8/layout/lProcess2"/>
    <dgm:cxn modelId="{C4B54B4E-6EB2-4318-806C-6A1867C5D421}" type="presOf" srcId="{196ECE17-5F63-4926-BDC5-A633BF1DCCF3}" destId="{825C4BD0-12DD-439C-A090-495E1E5FCEA0}" srcOrd="0" destOrd="0" presId="urn:microsoft.com/office/officeart/2005/8/layout/lProcess2"/>
    <dgm:cxn modelId="{EA9E44A3-6553-4005-B009-77A88DBBA11B}" srcId="{696E70F6-9079-4AA9-8D9F-C59878D897D2}" destId="{709AD70A-67E0-4AE4-8B9D-E3A8E1E3AD67}" srcOrd="0" destOrd="0" parTransId="{715A6924-573F-44D8-A7F6-1CEA6DD46327}" sibTransId="{C4B9C603-EEC4-4C60-8814-F0A7DDA33EFA}"/>
    <dgm:cxn modelId="{3E2D0EEA-E630-4629-A49A-DD48DDEADBAB}" type="presOf" srcId="{A38AFF77-F7E2-4E34-9814-F9C4DCD9A7DB}" destId="{3F5D99E9-AAE2-458B-9329-969482F74F88}" srcOrd="0" destOrd="0" presId="urn:microsoft.com/office/officeart/2005/8/layout/lProcess2"/>
    <dgm:cxn modelId="{058D406D-7866-4664-97F0-FF2C6D528507}" srcId="{4BA48150-44C1-4727-8D7A-059742E1F443}" destId="{4687EB27-41F4-4CB9-B8D8-E111D60A96C0}" srcOrd="1" destOrd="0" parTransId="{B396AB21-4963-4628-93A9-3839048B2BBC}" sibTransId="{4DDF405D-9381-47C5-85D5-211A05E0370E}"/>
    <dgm:cxn modelId="{0E33E66E-B82A-4D55-9017-AB32FA1A10A6}" srcId="{59F158CC-C722-49D7-8154-D4D856925510}" destId="{8443084E-A0A5-472D-8E46-6E5D1AAEA218}" srcOrd="0" destOrd="0" parTransId="{9E014A73-ECC9-4A58-9091-15A763A1E9F7}" sibTransId="{190DDEB5-484F-4B93-A942-33A81C800520}"/>
    <dgm:cxn modelId="{E9180B6E-F4BB-41C3-98D8-6D86567C4B35}" type="presOf" srcId="{4BA48150-44C1-4727-8D7A-059742E1F443}" destId="{320992A9-CC64-4922-859A-2D1EC1B9337C}" srcOrd="1" destOrd="0" presId="urn:microsoft.com/office/officeart/2005/8/layout/lProcess2"/>
    <dgm:cxn modelId="{8D23159C-B220-4AD4-AF69-E6EC864773C5}" type="presOf" srcId="{59F158CC-C722-49D7-8154-D4D856925510}" destId="{183D1B5D-DA36-4753-8DAE-2FA45E0A6C24}" srcOrd="0" destOrd="0" presId="urn:microsoft.com/office/officeart/2005/8/layout/lProcess2"/>
    <dgm:cxn modelId="{718F6CC8-2834-4F88-B8D4-33DE30BD01A5}" type="presOf" srcId="{ACF0707F-A3B5-42ED-9A27-F282AABAAF13}" destId="{D694148E-03BE-4510-9C86-30AD2A2BAD84}" srcOrd="0" destOrd="0" presId="urn:microsoft.com/office/officeart/2005/8/layout/lProcess2"/>
    <dgm:cxn modelId="{FF0F4613-2B6F-43B9-A279-41BDC87DC63F}" srcId="{696E70F6-9079-4AA9-8D9F-C59878D897D2}" destId="{4BA48150-44C1-4727-8D7A-059742E1F443}" srcOrd="1" destOrd="0" parTransId="{695266FC-D1E7-45F0-BFCD-E65989BB5FC9}" sibTransId="{ED186FEB-4A79-465C-A8A9-925E145F3226}"/>
    <dgm:cxn modelId="{04D32EB6-9C48-4039-8BB0-A8D4607C5D6A}" type="presOf" srcId="{EFD074C5-3C8C-4FBD-BCD3-16F5DD4759C8}" destId="{C75F305F-0066-4101-B77D-9B6452107AC3}" srcOrd="0" destOrd="0" presId="urn:microsoft.com/office/officeart/2005/8/layout/lProcess2"/>
    <dgm:cxn modelId="{8493B04A-4955-48EF-89D1-2804E43E22F1}" type="presOf" srcId="{C69B0D26-0A10-48D3-BAC3-745CABAA781C}" destId="{FCCC764B-EDCD-4FBC-A30F-331BD739456E}" srcOrd="0" destOrd="0" presId="urn:microsoft.com/office/officeart/2005/8/layout/lProcess2"/>
    <dgm:cxn modelId="{A20BE8A9-8D48-4C4E-AB8F-4436EF563381}" type="presOf" srcId="{4BA48150-44C1-4727-8D7A-059742E1F443}" destId="{8C84AD3C-4491-47F1-A539-C25EFEE502FA}" srcOrd="0" destOrd="0" presId="urn:microsoft.com/office/officeart/2005/8/layout/lProcess2"/>
    <dgm:cxn modelId="{E05475F3-CA40-48A4-9D32-00C0505D4FB9}" type="presOf" srcId="{AF0EE507-EB86-47D4-B76C-82DCC8EA329B}" destId="{FEF07E4B-940C-44D3-82EA-62F51FE4E254}" srcOrd="0" destOrd="0" presId="urn:microsoft.com/office/officeart/2005/8/layout/lProcess2"/>
    <dgm:cxn modelId="{6D7009FF-60FB-41B4-A937-65531647CE3B}" srcId="{709AD70A-67E0-4AE4-8B9D-E3A8E1E3AD67}" destId="{EFD074C5-3C8C-4FBD-BCD3-16F5DD4759C8}" srcOrd="2" destOrd="0" parTransId="{0249654C-D304-4B22-8D73-CD26745E70CB}" sibTransId="{C5D6DB38-4E65-4009-8E59-9CEEA9B9E61E}"/>
    <dgm:cxn modelId="{8FF4E549-62CF-4513-A231-21C3E531D257}" srcId="{59F158CC-C722-49D7-8154-D4D856925510}" destId="{C69B0D26-0A10-48D3-BAC3-745CABAA781C}" srcOrd="1" destOrd="0" parTransId="{1A4B92CD-43A0-447E-81C4-56F2ACC848BD}" sibTransId="{E5E73990-958F-4581-973E-6B721F2F1BB6}"/>
    <dgm:cxn modelId="{3A421C7A-194C-4F77-9F31-C6F61B74B8E6}" type="presOf" srcId="{59F158CC-C722-49D7-8154-D4D856925510}" destId="{2E6C6776-CA65-48DB-97EC-137DE3E86C19}" srcOrd="1" destOrd="0" presId="urn:microsoft.com/office/officeart/2005/8/layout/lProcess2"/>
    <dgm:cxn modelId="{B60EFEC7-0F28-4085-AAA4-D9111E75EB30}" srcId="{709AD70A-67E0-4AE4-8B9D-E3A8E1E3AD67}" destId="{F9FE0F8B-4867-412C-9581-5318A116EE27}" srcOrd="3" destOrd="0" parTransId="{A01BD33D-3B4D-4C1C-A675-2BFE78396D2C}" sibTransId="{6D1EAF49-3470-4B21-96FC-9510B1820AAB}"/>
    <dgm:cxn modelId="{96C224AA-C289-4651-B8AE-2FD48B2844D2}" srcId="{4BA48150-44C1-4727-8D7A-059742E1F443}" destId="{A38AFF77-F7E2-4E34-9814-F9C4DCD9A7DB}" srcOrd="0" destOrd="0" parTransId="{BD10A188-6B2E-435B-9E50-457470B3B68F}" sibTransId="{B70B7CD7-005B-411B-AE2D-3E683602E7CF}"/>
    <dgm:cxn modelId="{79517DD4-CDA5-44C8-9C28-E74E19F11E70}" srcId="{709AD70A-67E0-4AE4-8B9D-E3A8E1E3AD67}" destId="{196ECE17-5F63-4926-BDC5-A633BF1DCCF3}" srcOrd="0" destOrd="0" parTransId="{16E207F6-DE59-4455-B1D7-E6DCC142667B}" sibTransId="{45088D85-353A-4682-AAD1-805FA54EC7A9}"/>
    <dgm:cxn modelId="{71844C04-CA11-436B-BED9-078E157F45CF}" type="presOf" srcId="{696E70F6-9079-4AA9-8D9F-C59878D897D2}" destId="{EAB01B31-24E9-463C-9858-8076963A299A}" srcOrd="0" destOrd="0" presId="urn:microsoft.com/office/officeart/2005/8/layout/lProcess2"/>
    <dgm:cxn modelId="{52D81A97-78EB-4792-AE01-DC54DA79F856}" srcId="{4BA48150-44C1-4727-8D7A-059742E1F443}" destId="{AF0EE507-EB86-47D4-B76C-82DCC8EA329B}" srcOrd="2" destOrd="0" parTransId="{4EEA397A-A7F1-4016-A3EA-6E4F151B0A1F}" sibTransId="{8286D977-5239-4815-9A7B-1A36D177C3F2}"/>
    <dgm:cxn modelId="{A9FB7D87-18DE-4E30-92F8-884412BECDAF}" type="presParOf" srcId="{EAB01B31-24E9-463C-9858-8076963A299A}" destId="{93642274-F503-459B-B900-C68F85B4E7FA}" srcOrd="0" destOrd="0" presId="urn:microsoft.com/office/officeart/2005/8/layout/lProcess2"/>
    <dgm:cxn modelId="{41A8EA83-155E-4204-9693-E967620FFD92}" type="presParOf" srcId="{93642274-F503-459B-B900-C68F85B4E7FA}" destId="{B43B25C2-D400-4352-8CC9-85F01DFD1525}" srcOrd="0" destOrd="0" presId="urn:microsoft.com/office/officeart/2005/8/layout/lProcess2"/>
    <dgm:cxn modelId="{533305B1-A13D-47C3-9CC0-8AAB5B2331A0}" type="presParOf" srcId="{93642274-F503-459B-B900-C68F85B4E7FA}" destId="{326E838C-2602-4F32-9F39-49C4814FB529}" srcOrd="1" destOrd="0" presId="urn:microsoft.com/office/officeart/2005/8/layout/lProcess2"/>
    <dgm:cxn modelId="{28B6EAF1-9260-4AE0-962D-D01058EF6BFD}" type="presParOf" srcId="{93642274-F503-459B-B900-C68F85B4E7FA}" destId="{747FA16F-E37D-4463-BB21-D089608EA94C}" srcOrd="2" destOrd="0" presId="urn:microsoft.com/office/officeart/2005/8/layout/lProcess2"/>
    <dgm:cxn modelId="{FFA5F847-4A8B-46A3-B50A-1ED7C1956844}" type="presParOf" srcId="{747FA16F-E37D-4463-BB21-D089608EA94C}" destId="{77AB5C81-80AB-4CE3-B3E0-96B6993D87B3}" srcOrd="0" destOrd="0" presId="urn:microsoft.com/office/officeart/2005/8/layout/lProcess2"/>
    <dgm:cxn modelId="{ED277914-23E1-4E84-9676-E473C426804C}" type="presParOf" srcId="{77AB5C81-80AB-4CE3-B3E0-96B6993D87B3}" destId="{825C4BD0-12DD-439C-A090-495E1E5FCEA0}" srcOrd="0" destOrd="0" presId="urn:microsoft.com/office/officeart/2005/8/layout/lProcess2"/>
    <dgm:cxn modelId="{4971955B-9166-4A2B-8DDE-9336B515FB86}" type="presParOf" srcId="{77AB5C81-80AB-4CE3-B3E0-96B6993D87B3}" destId="{A461DF17-B0A9-4C29-B609-8F0DF80F3D35}" srcOrd="1" destOrd="0" presId="urn:microsoft.com/office/officeart/2005/8/layout/lProcess2"/>
    <dgm:cxn modelId="{13297CD4-082D-4248-9627-D589E8CCAF3B}" type="presParOf" srcId="{77AB5C81-80AB-4CE3-B3E0-96B6993D87B3}" destId="{D694148E-03BE-4510-9C86-30AD2A2BAD84}" srcOrd="2" destOrd="0" presId="urn:microsoft.com/office/officeart/2005/8/layout/lProcess2"/>
    <dgm:cxn modelId="{2D31A04E-3387-49F7-9D24-8749948BB838}" type="presParOf" srcId="{77AB5C81-80AB-4CE3-B3E0-96B6993D87B3}" destId="{2E7B848F-1E87-43FE-8048-6474F886A541}" srcOrd="3" destOrd="0" presId="urn:microsoft.com/office/officeart/2005/8/layout/lProcess2"/>
    <dgm:cxn modelId="{80D7C09C-9C7E-498A-A585-C8A287400508}" type="presParOf" srcId="{77AB5C81-80AB-4CE3-B3E0-96B6993D87B3}" destId="{C75F305F-0066-4101-B77D-9B6452107AC3}" srcOrd="4" destOrd="0" presId="urn:microsoft.com/office/officeart/2005/8/layout/lProcess2"/>
    <dgm:cxn modelId="{86708186-716A-45D7-A8AB-C791254AABD1}" type="presParOf" srcId="{77AB5C81-80AB-4CE3-B3E0-96B6993D87B3}" destId="{361A9F7B-F9E7-478F-9F55-A130B5ACAAB3}" srcOrd="5" destOrd="0" presId="urn:microsoft.com/office/officeart/2005/8/layout/lProcess2"/>
    <dgm:cxn modelId="{85BF2DC1-019B-4680-BDC0-F023BB2C27C9}" type="presParOf" srcId="{77AB5C81-80AB-4CE3-B3E0-96B6993D87B3}" destId="{76503A22-3D5C-4A39-91F7-376EA09ED89F}" srcOrd="6" destOrd="0" presId="urn:microsoft.com/office/officeart/2005/8/layout/lProcess2"/>
    <dgm:cxn modelId="{089A2946-B679-44A1-B884-C968BEA4DFF6}" type="presParOf" srcId="{EAB01B31-24E9-463C-9858-8076963A299A}" destId="{0734B4E2-B0F0-4903-BCA5-8FFAC89EE50C}" srcOrd="1" destOrd="0" presId="urn:microsoft.com/office/officeart/2005/8/layout/lProcess2"/>
    <dgm:cxn modelId="{8DEBCF7D-8D54-442D-89B6-55224E8D1CA9}" type="presParOf" srcId="{EAB01B31-24E9-463C-9858-8076963A299A}" destId="{D19396A4-E42A-4021-A69F-F809A5EDE84D}" srcOrd="2" destOrd="0" presId="urn:microsoft.com/office/officeart/2005/8/layout/lProcess2"/>
    <dgm:cxn modelId="{020F2CD4-7461-46BF-8AA9-9DD8F048441A}" type="presParOf" srcId="{D19396A4-E42A-4021-A69F-F809A5EDE84D}" destId="{8C84AD3C-4491-47F1-A539-C25EFEE502FA}" srcOrd="0" destOrd="0" presId="urn:microsoft.com/office/officeart/2005/8/layout/lProcess2"/>
    <dgm:cxn modelId="{26051F37-03AD-4638-BF45-C494CEFF1D12}" type="presParOf" srcId="{D19396A4-E42A-4021-A69F-F809A5EDE84D}" destId="{320992A9-CC64-4922-859A-2D1EC1B9337C}" srcOrd="1" destOrd="0" presId="urn:microsoft.com/office/officeart/2005/8/layout/lProcess2"/>
    <dgm:cxn modelId="{AB944816-0B5F-4905-9C23-B0C39CCB40D7}" type="presParOf" srcId="{D19396A4-E42A-4021-A69F-F809A5EDE84D}" destId="{1CED2527-3E2E-4BA4-9247-23E1CB7F43DC}" srcOrd="2" destOrd="0" presId="urn:microsoft.com/office/officeart/2005/8/layout/lProcess2"/>
    <dgm:cxn modelId="{EDE774EB-E337-4802-BCF8-E64A0EA6491E}" type="presParOf" srcId="{1CED2527-3E2E-4BA4-9247-23E1CB7F43DC}" destId="{16BF7F96-74D0-4A13-AB70-075A411ABF62}" srcOrd="0" destOrd="0" presId="urn:microsoft.com/office/officeart/2005/8/layout/lProcess2"/>
    <dgm:cxn modelId="{33D256C5-019D-4269-BE10-72DBD4212263}" type="presParOf" srcId="{16BF7F96-74D0-4A13-AB70-075A411ABF62}" destId="{3F5D99E9-AAE2-458B-9329-969482F74F88}" srcOrd="0" destOrd="0" presId="urn:microsoft.com/office/officeart/2005/8/layout/lProcess2"/>
    <dgm:cxn modelId="{D8BA9001-30CF-4393-8BBF-FA841C96EF49}" type="presParOf" srcId="{16BF7F96-74D0-4A13-AB70-075A411ABF62}" destId="{3C8BC5ED-00CD-405B-A4DC-F43C5589CD42}" srcOrd="1" destOrd="0" presId="urn:microsoft.com/office/officeart/2005/8/layout/lProcess2"/>
    <dgm:cxn modelId="{196F90F4-2D40-4984-AF4B-A6550566307F}" type="presParOf" srcId="{16BF7F96-74D0-4A13-AB70-075A411ABF62}" destId="{5A6F35B6-11AA-4A15-B5B6-8E0A33E1210B}" srcOrd="2" destOrd="0" presId="urn:microsoft.com/office/officeart/2005/8/layout/lProcess2"/>
    <dgm:cxn modelId="{7805F8FA-93D7-4CE7-8470-11D14D51D924}" type="presParOf" srcId="{16BF7F96-74D0-4A13-AB70-075A411ABF62}" destId="{0AD1F25D-03C2-4CC2-9440-A682D4BD68E9}" srcOrd="3" destOrd="0" presId="urn:microsoft.com/office/officeart/2005/8/layout/lProcess2"/>
    <dgm:cxn modelId="{0DC5633E-D6EA-4071-AC6C-4226C6CE6835}" type="presParOf" srcId="{16BF7F96-74D0-4A13-AB70-075A411ABF62}" destId="{FEF07E4B-940C-44D3-82EA-62F51FE4E254}" srcOrd="4" destOrd="0" presId="urn:microsoft.com/office/officeart/2005/8/layout/lProcess2"/>
    <dgm:cxn modelId="{A38CE79D-92BA-443C-BF35-1374C008AD10}" type="presParOf" srcId="{EAB01B31-24E9-463C-9858-8076963A299A}" destId="{3FDB68E8-C9F0-42B3-B058-37FC74DA6FE2}" srcOrd="3" destOrd="0" presId="urn:microsoft.com/office/officeart/2005/8/layout/lProcess2"/>
    <dgm:cxn modelId="{00FA6C3F-199C-4F68-A2D4-068138AF9BA4}" type="presParOf" srcId="{EAB01B31-24E9-463C-9858-8076963A299A}" destId="{0EBA4659-8993-4375-B8FA-09F024EB89A0}" srcOrd="4" destOrd="0" presId="urn:microsoft.com/office/officeart/2005/8/layout/lProcess2"/>
    <dgm:cxn modelId="{3F9CDFEB-7182-492A-9C69-8FF5DE910A48}" type="presParOf" srcId="{0EBA4659-8993-4375-B8FA-09F024EB89A0}" destId="{183D1B5D-DA36-4753-8DAE-2FA45E0A6C24}" srcOrd="0" destOrd="0" presId="urn:microsoft.com/office/officeart/2005/8/layout/lProcess2"/>
    <dgm:cxn modelId="{909FE44D-7A37-4D54-A366-45658FCBD284}" type="presParOf" srcId="{0EBA4659-8993-4375-B8FA-09F024EB89A0}" destId="{2E6C6776-CA65-48DB-97EC-137DE3E86C19}" srcOrd="1" destOrd="0" presId="urn:microsoft.com/office/officeart/2005/8/layout/lProcess2"/>
    <dgm:cxn modelId="{6AE31578-0DE8-408A-80B7-414626B1AFD0}" type="presParOf" srcId="{0EBA4659-8993-4375-B8FA-09F024EB89A0}" destId="{FC4A8756-564A-4DED-A594-AFC5FD03E37A}" srcOrd="2" destOrd="0" presId="urn:microsoft.com/office/officeart/2005/8/layout/lProcess2"/>
    <dgm:cxn modelId="{6BF101B9-8861-4FC1-8E75-B707BB737AD7}" type="presParOf" srcId="{FC4A8756-564A-4DED-A594-AFC5FD03E37A}" destId="{EF7E1FC4-2EEB-4F19-8300-CA96A3B5A7CD}" srcOrd="0" destOrd="0" presId="urn:microsoft.com/office/officeart/2005/8/layout/lProcess2"/>
    <dgm:cxn modelId="{0C5623FA-5E5E-46B4-9BC9-C6A93B42B344}" type="presParOf" srcId="{EF7E1FC4-2EEB-4F19-8300-CA96A3B5A7CD}" destId="{3E38217E-EEB4-41A1-9DDA-526AA941779E}" srcOrd="0" destOrd="0" presId="urn:microsoft.com/office/officeart/2005/8/layout/lProcess2"/>
    <dgm:cxn modelId="{5CBE3C5B-F051-4B6F-BB38-7CBFD5F7B0E2}" type="presParOf" srcId="{EF7E1FC4-2EEB-4F19-8300-CA96A3B5A7CD}" destId="{E7449BA6-AEAF-4831-8B7A-6C80B301ABA3}" srcOrd="1" destOrd="0" presId="urn:microsoft.com/office/officeart/2005/8/layout/lProcess2"/>
    <dgm:cxn modelId="{56AE4C71-05AB-42CB-AFE4-47020D2E0C0C}" type="presParOf" srcId="{EF7E1FC4-2EEB-4F19-8300-CA96A3B5A7CD}" destId="{FCCC764B-EDCD-4FBC-A30F-331BD739456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F7F041-C420-43D4-980E-9A1C6BD30169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52AC6D4-2569-4979-BA8C-E303F9967259}">
      <dgm:prSet custT="1"/>
      <dgm:spPr/>
      <dgm:t>
        <a:bodyPr/>
        <a:lstStyle/>
        <a:p>
          <a:r>
            <a:rPr lang="en-US" sz="4000" dirty="0" smtClean="0">
              <a:latin typeface="+mj-lt"/>
            </a:rPr>
            <a:t>210</a:t>
          </a:r>
          <a:r>
            <a:rPr lang="en-US" sz="2600" dirty="0" smtClean="0">
              <a:latin typeface="+mj-lt"/>
            </a:rPr>
            <a:t> miles of water lines</a:t>
          </a:r>
        </a:p>
      </dgm:t>
    </dgm:pt>
    <dgm:pt modelId="{E389ABC1-A49A-4465-A664-27D1258F7E9F}" type="parTrans" cxnId="{4392593B-79CB-4DCC-A360-3DCAE550117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6D9BD9B-8D3C-4259-9F91-FAC56F00A3AE}" type="sibTrans" cxnId="{4392593B-79CB-4DCC-A360-3DCAE550117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06914C6-DCA9-46EE-84BA-DC9817971E0B}">
      <dgm:prSet custT="1"/>
      <dgm:spPr/>
      <dgm:t>
        <a:bodyPr/>
        <a:lstStyle/>
        <a:p>
          <a:r>
            <a:rPr lang="en-US" sz="4000" dirty="0" smtClean="0">
              <a:latin typeface="+mj-lt"/>
            </a:rPr>
            <a:t>14</a:t>
          </a:r>
          <a:r>
            <a:rPr lang="en-US" sz="2600" dirty="0" smtClean="0">
              <a:latin typeface="+mj-lt"/>
            </a:rPr>
            <a:t> reservoirs</a:t>
          </a:r>
        </a:p>
      </dgm:t>
    </dgm:pt>
    <dgm:pt modelId="{7BF7E391-7113-43A3-8B2C-9637CFA5DC2C}" type="parTrans" cxnId="{A1CBE7C4-0E39-4733-BB96-2476BE3BFE9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1B2913F-5C61-4200-9C7C-0949AF71B0DA}" type="sibTrans" cxnId="{A1CBE7C4-0E39-4733-BB96-2476BE3BFE9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77368B6-6BF2-4546-883F-D4E083EB4EBE}">
      <dgm:prSet custT="1"/>
      <dgm:spPr/>
      <dgm:t>
        <a:bodyPr/>
        <a:lstStyle/>
        <a:p>
          <a:r>
            <a:rPr lang="en-US" sz="4000" dirty="0" smtClean="0">
              <a:latin typeface="+mj-lt"/>
            </a:rPr>
            <a:t>16 </a:t>
          </a:r>
          <a:r>
            <a:rPr lang="en-US" sz="2600" dirty="0" smtClean="0">
              <a:latin typeface="+mj-lt"/>
            </a:rPr>
            <a:t>pump stations</a:t>
          </a:r>
        </a:p>
      </dgm:t>
    </dgm:pt>
    <dgm:pt modelId="{65B13687-A6C9-43C2-B8AB-0E7C11B291CB}" type="parTrans" cxnId="{54855F8D-B4AA-4FE1-8E1A-244E3E4ECD1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8C24816-BABB-4E72-A7F9-2B93A7614D99}" type="sibTrans" cxnId="{54855F8D-B4AA-4FE1-8E1A-244E3E4ECD1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CAD3FC5-E9D8-42C4-ACD4-684390840145}">
      <dgm:prSet custT="1"/>
      <dgm:spPr/>
      <dgm:t>
        <a:bodyPr/>
        <a:lstStyle/>
        <a:p>
          <a:r>
            <a:rPr lang="en-US" sz="4000" dirty="0" smtClean="0">
              <a:latin typeface="+mj-lt"/>
            </a:rPr>
            <a:t>2</a:t>
          </a:r>
          <a:r>
            <a:rPr lang="en-US" sz="2600" dirty="0" smtClean="0">
              <a:latin typeface="+mj-lt"/>
            </a:rPr>
            <a:t> groundwater wells</a:t>
          </a:r>
        </a:p>
      </dgm:t>
    </dgm:pt>
    <dgm:pt modelId="{4F88A35B-084E-4ADB-A7AB-A85DBDA6273D}" type="parTrans" cxnId="{ABD33166-F04F-429D-82CB-F2F6D5FDDED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C6D12F3-8636-4C51-8FFE-6AAEF0E3D4D4}" type="sibTrans" cxnId="{ABD33166-F04F-429D-82CB-F2F6D5FDDED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AE6E85D-DA3E-4A96-9410-54996A52DD2A}">
      <dgm:prSet custT="1"/>
      <dgm:spPr/>
      <dgm:t>
        <a:bodyPr/>
        <a:lstStyle/>
        <a:p>
          <a:r>
            <a:rPr lang="en-US" sz="4300" dirty="0" smtClean="0">
              <a:latin typeface="+mj-lt"/>
            </a:rPr>
            <a:t>3 </a:t>
          </a:r>
          <a:r>
            <a:rPr lang="en-US" sz="2600" dirty="0" smtClean="0">
              <a:latin typeface="+mj-lt"/>
            </a:rPr>
            <a:t>sources of supply</a:t>
          </a:r>
        </a:p>
      </dgm:t>
    </dgm:pt>
    <dgm:pt modelId="{B90308B0-0905-4178-A4E6-7A8EA3E06012}" type="parTrans" cxnId="{F62208C3-A2B1-46C9-86F3-8F0CE4165D9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6E3352D-0085-430A-871E-ABAC5E960DE3}" type="sibTrans" cxnId="{F62208C3-A2B1-46C9-86F3-8F0CE4165D9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F58AA67-4D46-40D3-81D6-45FE9B09778A}">
      <dgm:prSet custT="1"/>
      <dgm:spPr/>
      <dgm:t>
        <a:bodyPr/>
        <a:lstStyle/>
        <a:p>
          <a:r>
            <a:rPr lang="en-US" sz="4000" dirty="0" smtClean="0">
              <a:latin typeface="+mj-lt"/>
            </a:rPr>
            <a:t>56</a:t>
          </a:r>
          <a:r>
            <a:rPr lang="en-US" sz="2600" dirty="0" smtClean="0">
              <a:latin typeface="+mj-lt"/>
            </a:rPr>
            <a:t> pressure reducing stations</a:t>
          </a:r>
        </a:p>
      </dgm:t>
    </dgm:pt>
    <dgm:pt modelId="{A4284676-DD53-43A6-9D70-088F24AD9E73}" type="parTrans" cxnId="{A2E4CCE8-A10C-4065-A6EA-F7867DEAF0C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5349DA6-89B4-4C10-9B0E-A15585CBD4AF}" type="sibTrans" cxnId="{A2E4CCE8-A10C-4065-A6EA-F7867DEAF0C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16C89C6-6EC6-47F0-981E-056B4925443F}">
      <dgm:prSet phldrT="[Text]" custT="1"/>
      <dgm:spPr/>
      <dgm:t>
        <a:bodyPr/>
        <a:lstStyle/>
        <a:p>
          <a:r>
            <a:rPr lang="en-US" sz="2600" smtClean="0">
              <a:latin typeface="+mj-lt"/>
            </a:rPr>
            <a:t>Over </a:t>
          </a:r>
          <a:r>
            <a:rPr lang="en-US" sz="4000" dirty="0" smtClean="0">
              <a:latin typeface="+mj-lt"/>
            </a:rPr>
            <a:t>17,500 </a:t>
          </a:r>
          <a:r>
            <a:rPr lang="en-US" sz="2600" dirty="0" smtClean="0">
              <a:latin typeface="+mj-lt"/>
            </a:rPr>
            <a:t>customers</a:t>
          </a:r>
          <a:endParaRPr lang="en-US" sz="2600" dirty="0">
            <a:latin typeface="+mj-lt"/>
          </a:endParaRPr>
        </a:p>
      </dgm:t>
    </dgm:pt>
    <dgm:pt modelId="{63418D69-0C51-4745-BE91-8426B3AA0E23}" type="parTrans" cxnId="{086BADC8-4149-4ED3-AD57-10711DDDB89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6175F37-7C00-44BC-AE2A-1FA368F5FB11}" type="sibTrans" cxnId="{086BADC8-4149-4ED3-AD57-10711DDDB89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B88938B-484F-4497-B950-8B3BB3C527F2}" type="pres">
      <dgm:prSet presAssocID="{76F7F041-C420-43D4-980E-9A1C6BD301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D5334C-0513-4DC1-9814-349DCA06FA60}" type="pres">
      <dgm:prSet presAssocID="{A16C89C6-6EC6-47F0-981E-056B4925443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0867A-8597-402E-A7ED-D1D98DFD9549}" type="pres">
      <dgm:prSet presAssocID="{96175F37-7C00-44BC-AE2A-1FA368F5FB11}" presName="sibTrans" presStyleCnt="0"/>
      <dgm:spPr/>
    </dgm:pt>
    <dgm:pt modelId="{CCE54B98-5325-4602-8EAC-2977BB5EA02C}" type="pres">
      <dgm:prSet presAssocID="{C52AC6D4-2569-4979-BA8C-E303F996725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78366-F31B-45E1-960D-BFEE9F4CFEE5}" type="pres">
      <dgm:prSet presAssocID="{86D9BD9B-8D3C-4259-9F91-FAC56F00A3AE}" presName="sibTrans" presStyleCnt="0"/>
      <dgm:spPr/>
    </dgm:pt>
    <dgm:pt modelId="{F09F023A-26F4-45BA-B8CA-A1706BDB685E}" type="pres">
      <dgm:prSet presAssocID="{006914C6-DCA9-46EE-84BA-DC9817971E0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4C76C-F446-4A42-821F-2512F38E666A}" type="pres">
      <dgm:prSet presAssocID="{81B2913F-5C61-4200-9C7C-0949AF71B0DA}" presName="sibTrans" presStyleCnt="0"/>
      <dgm:spPr/>
    </dgm:pt>
    <dgm:pt modelId="{EF417EDA-C936-48AF-ADFB-EC16A9F9AC82}" type="pres">
      <dgm:prSet presAssocID="{077368B6-6BF2-4546-883F-D4E083EB4EB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8BAB6-132E-4896-88C8-64FB89344EEE}" type="pres">
      <dgm:prSet presAssocID="{98C24816-BABB-4E72-A7F9-2B93A7614D99}" presName="sibTrans" presStyleCnt="0"/>
      <dgm:spPr/>
    </dgm:pt>
    <dgm:pt modelId="{9A7DDA3F-4CC3-48C0-8509-13409ECAED74}" type="pres">
      <dgm:prSet presAssocID="{8F58AA67-4D46-40D3-81D6-45FE9B09778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1CA53-4714-4D58-B849-B2B6E6FC0C1A}" type="pres">
      <dgm:prSet presAssocID="{B5349DA6-89B4-4C10-9B0E-A15585CBD4AF}" presName="sibTrans" presStyleCnt="0"/>
      <dgm:spPr/>
    </dgm:pt>
    <dgm:pt modelId="{2A8E4B14-6949-48E8-80EF-024448F3D93B}" type="pres">
      <dgm:prSet presAssocID="{ECAD3FC5-E9D8-42C4-ACD4-68439084014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5BDD9-1A16-4818-A853-9F63B7D83BF9}" type="pres">
      <dgm:prSet presAssocID="{AC6D12F3-8636-4C51-8FFE-6AAEF0E3D4D4}" presName="sibTrans" presStyleCnt="0"/>
      <dgm:spPr/>
    </dgm:pt>
    <dgm:pt modelId="{ED8D39B4-7141-441B-9CB8-580449FD94DD}" type="pres">
      <dgm:prSet presAssocID="{DAE6E85D-DA3E-4A96-9410-54996A52DD2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6BADC8-4149-4ED3-AD57-10711DDDB893}" srcId="{76F7F041-C420-43D4-980E-9A1C6BD30169}" destId="{A16C89C6-6EC6-47F0-981E-056B4925443F}" srcOrd="0" destOrd="0" parTransId="{63418D69-0C51-4745-BE91-8426B3AA0E23}" sibTransId="{96175F37-7C00-44BC-AE2A-1FA368F5FB11}"/>
    <dgm:cxn modelId="{C26BB140-7309-4058-BCCD-71799E687FA6}" type="presOf" srcId="{006914C6-DCA9-46EE-84BA-DC9817971E0B}" destId="{F09F023A-26F4-45BA-B8CA-A1706BDB685E}" srcOrd="0" destOrd="0" presId="urn:microsoft.com/office/officeart/2005/8/layout/default"/>
    <dgm:cxn modelId="{7FFE7F58-9C42-44A6-A1F5-F24B05C87955}" type="presOf" srcId="{A16C89C6-6EC6-47F0-981E-056B4925443F}" destId="{A2D5334C-0513-4DC1-9814-349DCA06FA60}" srcOrd="0" destOrd="0" presId="urn:microsoft.com/office/officeart/2005/8/layout/default"/>
    <dgm:cxn modelId="{A04C12F5-B0F7-4543-AEF6-B7C79905AA8F}" type="presOf" srcId="{C52AC6D4-2569-4979-BA8C-E303F9967259}" destId="{CCE54B98-5325-4602-8EAC-2977BB5EA02C}" srcOrd="0" destOrd="0" presId="urn:microsoft.com/office/officeart/2005/8/layout/default"/>
    <dgm:cxn modelId="{B19EF4A1-72CD-4769-842B-D9955EADDC31}" type="presOf" srcId="{76F7F041-C420-43D4-980E-9A1C6BD30169}" destId="{2B88938B-484F-4497-B950-8B3BB3C527F2}" srcOrd="0" destOrd="0" presId="urn:microsoft.com/office/officeart/2005/8/layout/default"/>
    <dgm:cxn modelId="{4392593B-79CB-4DCC-A360-3DCAE550117D}" srcId="{76F7F041-C420-43D4-980E-9A1C6BD30169}" destId="{C52AC6D4-2569-4979-BA8C-E303F9967259}" srcOrd="1" destOrd="0" parTransId="{E389ABC1-A49A-4465-A664-27D1258F7E9F}" sibTransId="{86D9BD9B-8D3C-4259-9F91-FAC56F00A3AE}"/>
    <dgm:cxn modelId="{608304B7-BF34-4FE4-BD52-A73FF0A25556}" type="presOf" srcId="{077368B6-6BF2-4546-883F-D4E083EB4EBE}" destId="{EF417EDA-C936-48AF-ADFB-EC16A9F9AC82}" srcOrd="0" destOrd="0" presId="urn:microsoft.com/office/officeart/2005/8/layout/default"/>
    <dgm:cxn modelId="{F62208C3-A2B1-46C9-86F3-8F0CE4165D99}" srcId="{76F7F041-C420-43D4-980E-9A1C6BD30169}" destId="{DAE6E85D-DA3E-4A96-9410-54996A52DD2A}" srcOrd="6" destOrd="0" parTransId="{B90308B0-0905-4178-A4E6-7A8EA3E06012}" sibTransId="{26E3352D-0085-430A-871E-ABAC5E960DE3}"/>
    <dgm:cxn modelId="{54855F8D-B4AA-4FE1-8E1A-244E3E4ECD18}" srcId="{76F7F041-C420-43D4-980E-9A1C6BD30169}" destId="{077368B6-6BF2-4546-883F-D4E083EB4EBE}" srcOrd="3" destOrd="0" parTransId="{65B13687-A6C9-43C2-B8AB-0E7C11B291CB}" sibTransId="{98C24816-BABB-4E72-A7F9-2B93A7614D99}"/>
    <dgm:cxn modelId="{C5F4286A-71BE-4A1C-8B8E-438615430BAA}" type="presOf" srcId="{ECAD3FC5-E9D8-42C4-ACD4-684390840145}" destId="{2A8E4B14-6949-48E8-80EF-024448F3D93B}" srcOrd="0" destOrd="0" presId="urn:microsoft.com/office/officeart/2005/8/layout/default"/>
    <dgm:cxn modelId="{A8845D02-D4A5-4877-9A94-2584537535BD}" type="presOf" srcId="{DAE6E85D-DA3E-4A96-9410-54996A52DD2A}" destId="{ED8D39B4-7141-441B-9CB8-580449FD94DD}" srcOrd="0" destOrd="0" presId="urn:microsoft.com/office/officeart/2005/8/layout/default"/>
    <dgm:cxn modelId="{A1CBE7C4-0E39-4733-BB96-2476BE3BFE91}" srcId="{76F7F041-C420-43D4-980E-9A1C6BD30169}" destId="{006914C6-DCA9-46EE-84BA-DC9817971E0B}" srcOrd="2" destOrd="0" parTransId="{7BF7E391-7113-43A3-8B2C-9637CFA5DC2C}" sibTransId="{81B2913F-5C61-4200-9C7C-0949AF71B0DA}"/>
    <dgm:cxn modelId="{8D590D3A-1097-4414-8162-8EF5D070CB92}" type="presOf" srcId="{8F58AA67-4D46-40D3-81D6-45FE9B09778A}" destId="{9A7DDA3F-4CC3-48C0-8509-13409ECAED74}" srcOrd="0" destOrd="0" presId="urn:microsoft.com/office/officeart/2005/8/layout/default"/>
    <dgm:cxn modelId="{ABD33166-F04F-429D-82CB-F2F6D5FDDED8}" srcId="{76F7F041-C420-43D4-980E-9A1C6BD30169}" destId="{ECAD3FC5-E9D8-42C4-ACD4-684390840145}" srcOrd="5" destOrd="0" parTransId="{4F88A35B-084E-4ADB-A7AB-A85DBDA6273D}" sibTransId="{AC6D12F3-8636-4C51-8FFE-6AAEF0E3D4D4}"/>
    <dgm:cxn modelId="{A2E4CCE8-A10C-4065-A6EA-F7867DEAF0C9}" srcId="{76F7F041-C420-43D4-980E-9A1C6BD30169}" destId="{8F58AA67-4D46-40D3-81D6-45FE9B09778A}" srcOrd="4" destOrd="0" parTransId="{A4284676-DD53-43A6-9D70-088F24AD9E73}" sibTransId="{B5349DA6-89B4-4C10-9B0E-A15585CBD4AF}"/>
    <dgm:cxn modelId="{90C5C7F1-3AA5-4DB3-82D9-F8B085816288}" type="presParOf" srcId="{2B88938B-484F-4497-B950-8B3BB3C527F2}" destId="{A2D5334C-0513-4DC1-9814-349DCA06FA60}" srcOrd="0" destOrd="0" presId="urn:microsoft.com/office/officeart/2005/8/layout/default"/>
    <dgm:cxn modelId="{D7D5BD9F-ECEE-4FA6-97A2-A02C54D8A806}" type="presParOf" srcId="{2B88938B-484F-4497-B950-8B3BB3C527F2}" destId="{5B70867A-8597-402E-A7ED-D1D98DFD9549}" srcOrd="1" destOrd="0" presId="urn:microsoft.com/office/officeart/2005/8/layout/default"/>
    <dgm:cxn modelId="{1817D7AF-D8B1-4B7F-A4B1-0C0770D5EA90}" type="presParOf" srcId="{2B88938B-484F-4497-B950-8B3BB3C527F2}" destId="{CCE54B98-5325-4602-8EAC-2977BB5EA02C}" srcOrd="2" destOrd="0" presId="urn:microsoft.com/office/officeart/2005/8/layout/default"/>
    <dgm:cxn modelId="{87C6C74F-4735-4027-8C77-FEC93906DAAD}" type="presParOf" srcId="{2B88938B-484F-4497-B950-8B3BB3C527F2}" destId="{AF078366-F31B-45E1-960D-BFEE9F4CFEE5}" srcOrd="3" destOrd="0" presId="urn:microsoft.com/office/officeart/2005/8/layout/default"/>
    <dgm:cxn modelId="{EF3A3A0D-615D-400A-9143-3A618F901887}" type="presParOf" srcId="{2B88938B-484F-4497-B950-8B3BB3C527F2}" destId="{F09F023A-26F4-45BA-B8CA-A1706BDB685E}" srcOrd="4" destOrd="0" presId="urn:microsoft.com/office/officeart/2005/8/layout/default"/>
    <dgm:cxn modelId="{EA66DBFD-914E-4166-8089-FFBF0F22B8EE}" type="presParOf" srcId="{2B88938B-484F-4497-B950-8B3BB3C527F2}" destId="{D1E4C76C-F446-4A42-821F-2512F38E666A}" srcOrd="5" destOrd="0" presId="urn:microsoft.com/office/officeart/2005/8/layout/default"/>
    <dgm:cxn modelId="{7D739D61-FE49-4402-8BC9-E9B3CFF63330}" type="presParOf" srcId="{2B88938B-484F-4497-B950-8B3BB3C527F2}" destId="{EF417EDA-C936-48AF-ADFB-EC16A9F9AC82}" srcOrd="6" destOrd="0" presId="urn:microsoft.com/office/officeart/2005/8/layout/default"/>
    <dgm:cxn modelId="{355541E8-03CF-4ED6-8DB2-4B8BAF91C2F8}" type="presParOf" srcId="{2B88938B-484F-4497-B950-8B3BB3C527F2}" destId="{1598BAB6-132E-4896-88C8-64FB89344EEE}" srcOrd="7" destOrd="0" presId="urn:microsoft.com/office/officeart/2005/8/layout/default"/>
    <dgm:cxn modelId="{50C168FF-13CE-4A04-AE35-6FF7F1B33386}" type="presParOf" srcId="{2B88938B-484F-4497-B950-8B3BB3C527F2}" destId="{9A7DDA3F-4CC3-48C0-8509-13409ECAED74}" srcOrd="8" destOrd="0" presId="urn:microsoft.com/office/officeart/2005/8/layout/default"/>
    <dgm:cxn modelId="{A2FCC4AD-3093-4013-97BC-15E89A254D60}" type="presParOf" srcId="{2B88938B-484F-4497-B950-8B3BB3C527F2}" destId="{4031CA53-4714-4D58-B849-B2B6E6FC0C1A}" srcOrd="9" destOrd="0" presId="urn:microsoft.com/office/officeart/2005/8/layout/default"/>
    <dgm:cxn modelId="{2770115D-873F-4BA7-AD68-582B1269F957}" type="presParOf" srcId="{2B88938B-484F-4497-B950-8B3BB3C527F2}" destId="{2A8E4B14-6949-48E8-80EF-024448F3D93B}" srcOrd="10" destOrd="0" presId="urn:microsoft.com/office/officeart/2005/8/layout/default"/>
    <dgm:cxn modelId="{9725E6E6-BCB5-4EF9-B763-FB1EE8CB7A5C}" type="presParOf" srcId="{2B88938B-484F-4497-B950-8B3BB3C527F2}" destId="{74E5BDD9-1A16-4818-A853-9F63B7D83BF9}" srcOrd="11" destOrd="0" presId="urn:microsoft.com/office/officeart/2005/8/layout/default"/>
    <dgm:cxn modelId="{58B19CBE-989A-4BAD-99BE-ADECCAFDA88A}" type="presParOf" srcId="{2B88938B-484F-4497-B950-8B3BB3C527F2}" destId="{ED8D39B4-7141-441B-9CB8-580449FD94D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69B963-7D90-464F-8A33-E446F1B8642F}" type="doc">
      <dgm:prSet loTypeId="urn:microsoft.com/office/officeart/2005/8/layout/hList7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0A28FF1-F2D6-43C1-A436-86CCDD2091AF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Revenue Requirement Analysis</a:t>
          </a:r>
          <a:endParaRPr lang="en-US" dirty="0"/>
        </a:p>
      </dgm:t>
    </dgm:pt>
    <dgm:pt modelId="{9776AE7C-0285-42C7-9A7B-72368B04FF8A}" type="parTrans" cxnId="{2C383036-B8A9-4AE6-9F53-5AB83C7608A7}">
      <dgm:prSet/>
      <dgm:spPr/>
      <dgm:t>
        <a:bodyPr/>
        <a:lstStyle/>
        <a:p>
          <a:endParaRPr lang="en-US"/>
        </a:p>
      </dgm:t>
    </dgm:pt>
    <dgm:pt modelId="{866C90C5-A069-4FE3-AC3F-C3A0C27E6856}" type="sibTrans" cxnId="{2C383036-B8A9-4AE6-9F53-5AB83C7608A7}">
      <dgm:prSet/>
      <dgm:spPr/>
      <dgm:t>
        <a:bodyPr/>
        <a:lstStyle/>
        <a:p>
          <a:endParaRPr lang="en-US"/>
        </a:p>
      </dgm:t>
    </dgm:pt>
    <dgm:pt modelId="{65D455C2-A7E4-4B35-ABF7-D038047D7EA4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Cost of Service Analysis</a:t>
          </a:r>
          <a:endParaRPr lang="en-US" dirty="0"/>
        </a:p>
      </dgm:t>
    </dgm:pt>
    <dgm:pt modelId="{B9D0DFD3-480A-498B-B614-EBF75F5350C8}" type="parTrans" cxnId="{608323E7-47DC-4766-B015-E4D42EF0849A}">
      <dgm:prSet/>
      <dgm:spPr/>
      <dgm:t>
        <a:bodyPr/>
        <a:lstStyle/>
        <a:p>
          <a:endParaRPr lang="en-US"/>
        </a:p>
      </dgm:t>
    </dgm:pt>
    <dgm:pt modelId="{F06EC5F3-E773-443D-A7DE-473066AAAC9D}" type="sibTrans" cxnId="{608323E7-47DC-4766-B015-E4D42EF0849A}">
      <dgm:prSet/>
      <dgm:spPr/>
      <dgm:t>
        <a:bodyPr/>
        <a:lstStyle/>
        <a:p>
          <a:endParaRPr lang="en-US"/>
        </a:p>
      </dgm:t>
    </dgm:pt>
    <dgm:pt modelId="{55EC122B-5FAE-49EA-B5F0-B91A2E9C56F5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Rate-Design Analysis</a:t>
          </a:r>
          <a:endParaRPr lang="en-US" dirty="0"/>
        </a:p>
      </dgm:t>
    </dgm:pt>
    <dgm:pt modelId="{41053C5A-B347-43BC-AC92-1987BFBE2198}" type="parTrans" cxnId="{BAF88C72-E9D1-4DC6-8332-7F3877D08DDC}">
      <dgm:prSet/>
      <dgm:spPr/>
      <dgm:t>
        <a:bodyPr/>
        <a:lstStyle/>
        <a:p>
          <a:endParaRPr lang="en-US"/>
        </a:p>
      </dgm:t>
    </dgm:pt>
    <dgm:pt modelId="{2C06D7B1-8E84-4180-A459-0604F21CBF51}" type="sibTrans" cxnId="{BAF88C72-E9D1-4DC6-8332-7F3877D08DDC}">
      <dgm:prSet/>
      <dgm:spPr/>
      <dgm:t>
        <a:bodyPr/>
        <a:lstStyle/>
        <a:p>
          <a:endParaRPr lang="en-US"/>
        </a:p>
      </dgm:t>
    </dgm:pt>
    <dgm:pt modelId="{CBF886E5-15A9-47B9-9705-3A9C48447677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Policy &amp; Rate Structure Review</a:t>
          </a:r>
          <a:endParaRPr lang="en-US" dirty="0"/>
        </a:p>
      </dgm:t>
    </dgm:pt>
    <dgm:pt modelId="{B7DD6552-7078-457E-BD27-B4580D9CF277}" type="parTrans" cxnId="{570C8B54-C4D5-4F15-B2B7-7E58C8326852}">
      <dgm:prSet/>
      <dgm:spPr/>
      <dgm:t>
        <a:bodyPr/>
        <a:lstStyle/>
        <a:p>
          <a:endParaRPr lang="en-US"/>
        </a:p>
      </dgm:t>
    </dgm:pt>
    <dgm:pt modelId="{E6FBB328-6A59-4F31-90D4-D2AC239D36CF}" type="sibTrans" cxnId="{570C8B54-C4D5-4F15-B2B7-7E58C8326852}">
      <dgm:prSet/>
      <dgm:spPr/>
      <dgm:t>
        <a:bodyPr/>
        <a:lstStyle/>
        <a:p>
          <a:endParaRPr lang="en-US"/>
        </a:p>
      </dgm:t>
    </dgm:pt>
    <dgm:pt modelId="{BB456E23-FD01-450E-AD3C-68A5AD68339F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Public Outreach &amp; Messaging</a:t>
          </a:r>
          <a:endParaRPr lang="en-US" dirty="0"/>
        </a:p>
      </dgm:t>
    </dgm:pt>
    <dgm:pt modelId="{5F384BBA-0C24-460F-9528-7EB0708FE17B}" type="parTrans" cxnId="{47C1235B-69A1-42F9-8D45-283D207EB787}">
      <dgm:prSet/>
      <dgm:spPr/>
      <dgm:t>
        <a:bodyPr/>
        <a:lstStyle/>
        <a:p>
          <a:endParaRPr lang="en-US"/>
        </a:p>
      </dgm:t>
    </dgm:pt>
    <dgm:pt modelId="{0B5812D0-385C-44A8-ACE9-EEB302630E43}" type="sibTrans" cxnId="{47C1235B-69A1-42F9-8D45-283D207EB787}">
      <dgm:prSet/>
      <dgm:spPr/>
      <dgm:t>
        <a:bodyPr/>
        <a:lstStyle/>
        <a:p>
          <a:endParaRPr lang="en-US"/>
        </a:p>
      </dgm:t>
    </dgm:pt>
    <dgm:pt modelId="{BB1451C2-A85F-4497-8011-8F982F1EFC6C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Demand Analysis</a:t>
          </a:r>
          <a:endParaRPr lang="en-US" dirty="0"/>
        </a:p>
      </dgm:t>
    </dgm:pt>
    <dgm:pt modelId="{4DCC772D-712E-4F0F-9886-579C983B3A50}" type="parTrans" cxnId="{1D3BF4B8-A929-4FF0-9995-B2EDF6E580DA}">
      <dgm:prSet/>
      <dgm:spPr/>
      <dgm:t>
        <a:bodyPr/>
        <a:lstStyle/>
        <a:p>
          <a:endParaRPr lang="en-US"/>
        </a:p>
      </dgm:t>
    </dgm:pt>
    <dgm:pt modelId="{3F82A30C-6D71-4E74-A726-50C6557BB99E}" type="sibTrans" cxnId="{1D3BF4B8-A929-4FF0-9995-B2EDF6E580DA}">
      <dgm:prSet/>
      <dgm:spPr/>
      <dgm:t>
        <a:bodyPr/>
        <a:lstStyle/>
        <a:p>
          <a:endParaRPr lang="en-US"/>
        </a:p>
      </dgm:t>
    </dgm:pt>
    <dgm:pt modelId="{9B2E9BFB-5026-41BB-834D-7F6C614D47CE}" type="pres">
      <dgm:prSet presAssocID="{4D69B963-7D90-464F-8A33-E446F1B864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016953-3E12-4C29-A84A-7B1463D68C91}" type="pres">
      <dgm:prSet presAssocID="{4D69B963-7D90-464F-8A33-E446F1B8642F}" presName="fgShape" presStyleLbl="fgShp" presStyleIdx="0" presStyleCnt="1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C47FC1D-AB72-478D-B6C6-679972B3FEE5}" type="pres">
      <dgm:prSet presAssocID="{4D69B963-7D90-464F-8A33-E446F1B8642F}" presName="linComp" presStyleCnt="0"/>
      <dgm:spPr/>
      <dgm:t>
        <a:bodyPr/>
        <a:lstStyle/>
        <a:p>
          <a:endParaRPr lang="en-US"/>
        </a:p>
      </dgm:t>
    </dgm:pt>
    <dgm:pt modelId="{9F9B586A-61E8-47C4-899A-DAE57ADDEDFB}" type="pres">
      <dgm:prSet presAssocID="{CBF886E5-15A9-47B9-9705-3A9C48447677}" presName="compNode" presStyleCnt="0"/>
      <dgm:spPr/>
      <dgm:t>
        <a:bodyPr/>
        <a:lstStyle/>
        <a:p>
          <a:endParaRPr lang="en-US"/>
        </a:p>
      </dgm:t>
    </dgm:pt>
    <dgm:pt modelId="{78EBFD68-F933-4AE8-9C11-2FCF80C4E138}" type="pres">
      <dgm:prSet presAssocID="{CBF886E5-15A9-47B9-9705-3A9C48447677}" presName="bkgdShape" presStyleLbl="node1" presStyleIdx="0" presStyleCnt="6"/>
      <dgm:spPr/>
      <dgm:t>
        <a:bodyPr/>
        <a:lstStyle/>
        <a:p>
          <a:endParaRPr lang="en-US"/>
        </a:p>
      </dgm:t>
    </dgm:pt>
    <dgm:pt modelId="{66BD9DAA-A6F6-4802-AABF-D3D5E124EE24}" type="pres">
      <dgm:prSet presAssocID="{CBF886E5-15A9-47B9-9705-3A9C48447677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52F9B-04D9-4E16-8646-CC2A730D38F9}" type="pres">
      <dgm:prSet presAssocID="{CBF886E5-15A9-47B9-9705-3A9C48447677}" presName="invisiNode" presStyleLbl="node1" presStyleIdx="0" presStyleCnt="6"/>
      <dgm:spPr/>
      <dgm:t>
        <a:bodyPr/>
        <a:lstStyle/>
        <a:p>
          <a:endParaRPr lang="en-US"/>
        </a:p>
      </dgm:t>
    </dgm:pt>
    <dgm:pt modelId="{72BA00AB-CAF3-45B9-AEF3-E45F18389AC1}" type="pres">
      <dgm:prSet presAssocID="{CBF886E5-15A9-47B9-9705-3A9C48447677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8DE7D8-4881-4813-81A9-D0834911353D}" type="pres">
      <dgm:prSet presAssocID="{E6FBB328-6A59-4F31-90D4-D2AC239D36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04B1687-7C4A-4E9A-B2D0-6824A442EEA9}" type="pres">
      <dgm:prSet presAssocID="{D0A28FF1-F2D6-43C1-A436-86CCDD2091AF}" presName="compNode" presStyleCnt="0"/>
      <dgm:spPr/>
      <dgm:t>
        <a:bodyPr/>
        <a:lstStyle/>
        <a:p>
          <a:endParaRPr lang="en-US"/>
        </a:p>
      </dgm:t>
    </dgm:pt>
    <dgm:pt modelId="{F8C32553-8A10-480F-8566-256D4367CB33}" type="pres">
      <dgm:prSet presAssocID="{D0A28FF1-F2D6-43C1-A436-86CCDD2091AF}" presName="bkgdShape" presStyleLbl="node1" presStyleIdx="1" presStyleCnt="6"/>
      <dgm:spPr/>
      <dgm:t>
        <a:bodyPr/>
        <a:lstStyle/>
        <a:p>
          <a:endParaRPr lang="en-US"/>
        </a:p>
      </dgm:t>
    </dgm:pt>
    <dgm:pt modelId="{79D61D15-D309-4B0E-9A91-19F583D257AC}" type="pres">
      <dgm:prSet presAssocID="{D0A28FF1-F2D6-43C1-A436-86CCDD2091AF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FD7FC-1ECD-4130-B986-6BCFBB39FFCC}" type="pres">
      <dgm:prSet presAssocID="{D0A28FF1-F2D6-43C1-A436-86CCDD2091AF}" presName="invisiNode" presStyleLbl="node1" presStyleIdx="1" presStyleCnt="6"/>
      <dgm:spPr/>
      <dgm:t>
        <a:bodyPr/>
        <a:lstStyle/>
        <a:p>
          <a:endParaRPr lang="en-US"/>
        </a:p>
      </dgm:t>
    </dgm:pt>
    <dgm:pt modelId="{5CB2FFE0-0B2D-4F4F-AD24-4AD0A2094808}" type="pres">
      <dgm:prSet presAssocID="{D0A28FF1-F2D6-43C1-A436-86CCDD2091AF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FD14B3A-06A8-4458-A275-5D8204D5F1F1}" type="pres">
      <dgm:prSet presAssocID="{866C90C5-A069-4FE3-AC3F-C3A0C27E68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D3B5A9-B7D8-4207-863C-C7B24138B1C2}" type="pres">
      <dgm:prSet presAssocID="{BB1451C2-A85F-4497-8011-8F982F1EFC6C}" presName="compNode" presStyleCnt="0"/>
      <dgm:spPr/>
    </dgm:pt>
    <dgm:pt modelId="{98E18AD0-9FCF-4F06-B125-CCC7502C0140}" type="pres">
      <dgm:prSet presAssocID="{BB1451C2-A85F-4497-8011-8F982F1EFC6C}" presName="bkgdShape" presStyleLbl="node1" presStyleIdx="2" presStyleCnt="6"/>
      <dgm:spPr/>
      <dgm:t>
        <a:bodyPr/>
        <a:lstStyle/>
        <a:p>
          <a:endParaRPr lang="en-US"/>
        </a:p>
      </dgm:t>
    </dgm:pt>
    <dgm:pt modelId="{0D8C653C-4DC8-4D92-93ED-F322F097D66D}" type="pres">
      <dgm:prSet presAssocID="{BB1451C2-A85F-4497-8011-8F982F1EFC6C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74819-C1C1-411B-B102-28566C94149C}" type="pres">
      <dgm:prSet presAssocID="{BB1451C2-A85F-4497-8011-8F982F1EFC6C}" presName="invisiNode" presStyleLbl="node1" presStyleIdx="2" presStyleCnt="6"/>
      <dgm:spPr/>
    </dgm:pt>
    <dgm:pt modelId="{C3687CD6-A566-4676-8A2C-C5E6EB37400B}" type="pres">
      <dgm:prSet presAssocID="{BB1451C2-A85F-4497-8011-8F982F1EFC6C}" presName="imagNode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52630AA-A3C1-491F-AA53-3513FF9883F1}" type="pres">
      <dgm:prSet presAssocID="{3F82A30C-6D71-4E74-A726-50C6557BB99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E54F1A4-92B1-4E3C-907F-E45E3826562E}" type="pres">
      <dgm:prSet presAssocID="{65D455C2-A7E4-4B35-ABF7-D038047D7EA4}" presName="compNode" presStyleCnt="0"/>
      <dgm:spPr/>
      <dgm:t>
        <a:bodyPr/>
        <a:lstStyle/>
        <a:p>
          <a:endParaRPr lang="en-US"/>
        </a:p>
      </dgm:t>
    </dgm:pt>
    <dgm:pt modelId="{78758851-2B17-44FD-B8FA-A933DCD0C8CB}" type="pres">
      <dgm:prSet presAssocID="{65D455C2-A7E4-4B35-ABF7-D038047D7EA4}" presName="bkgdShape" presStyleLbl="node1" presStyleIdx="3" presStyleCnt="6"/>
      <dgm:spPr/>
      <dgm:t>
        <a:bodyPr/>
        <a:lstStyle/>
        <a:p>
          <a:endParaRPr lang="en-US"/>
        </a:p>
      </dgm:t>
    </dgm:pt>
    <dgm:pt modelId="{725372F1-E013-4131-BE7D-95C42691EF0F}" type="pres">
      <dgm:prSet presAssocID="{65D455C2-A7E4-4B35-ABF7-D038047D7EA4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272AF-3E30-4610-8449-2213A595E028}" type="pres">
      <dgm:prSet presAssocID="{65D455C2-A7E4-4B35-ABF7-D038047D7EA4}" presName="invisiNode" presStyleLbl="node1" presStyleIdx="3" presStyleCnt="6"/>
      <dgm:spPr/>
      <dgm:t>
        <a:bodyPr/>
        <a:lstStyle/>
        <a:p>
          <a:endParaRPr lang="en-US"/>
        </a:p>
      </dgm:t>
    </dgm:pt>
    <dgm:pt modelId="{7F716333-67CD-4633-ACA3-125960B7EC20}" type="pres">
      <dgm:prSet presAssocID="{65D455C2-A7E4-4B35-ABF7-D038047D7EA4}" presName="imagNode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B6D96F-467B-411C-9BAD-43BC40DD7027}" type="pres">
      <dgm:prSet presAssocID="{F06EC5F3-E773-443D-A7DE-473066AAAC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C31EC2-BACE-4504-863C-BD43BB0E7A16}" type="pres">
      <dgm:prSet presAssocID="{55EC122B-5FAE-49EA-B5F0-B91A2E9C56F5}" presName="compNode" presStyleCnt="0"/>
      <dgm:spPr/>
      <dgm:t>
        <a:bodyPr/>
        <a:lstStyle/>
        <a:p>
          <a:endParaRPr lang="en-US"/>
        </a:p>
      </dgm:t>
    </dgm:pt>
    <dgm:pt modelId="{51C74286-E4C6-4B29-B65B-56EC5310F816}" type="pres">
      <dgm:prSet presAssocID="{55EC122B-5FAE-49EA-B5F0-B91A2E9C56F5}" presName="bkgdShape" presStyleLbl="node1" presStyleIdx="4" presStyleCnt="6"/>
      <dgm:spPr/>
      <dgm:t>
        <a:bodyPr/>
        <a:lstStyle/>
        <a:p>
          <a:endParaRPr lang="en-US"/>
        </a:p>
      </dgm:t>
    </dgm:pt>
    <dgm:pt modelId="{B134B823-7C0C-458B-82C4-30B0869D0A9E}" type="pres">
      <dgm:prSet presAssocID="{55EC122B-5FAE-49EA-B5F0-B91A2E9C56F5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591E3-DD56-4FEF-99A1-0B49BC91E9CD}" type="pres">
      <dgm:prSet presAssocID="{55EC122B-5FAE-49EA-B5F0-B91A2E9C56F5}" presName="invisiNode" presStyleLbl="node1" presStyleIdx="4" presStyleCnt="6"/>
      <dgm:spPr/>
      <dgm:t>
        <a:bodyPr/>
        <a:lstStyle/>
        <a:p>
          <a:endParaRPr lang="en-US"/>
        </a:p>
      </dgm:t>
    </dgm:pt>
    <dgm:pt modelId="{8100EF5C-C523-4002-942D-D8177E0AC8CD}" type="pres">
      <dgm:prSet presAssocID="{55EC122B-5FAE-49EA-B5F0-B91A2E9C56F5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AA56977-7BB4-4D73-B5B3-D9DAC08EEF0A}" type="pres">
      <dgm:prSet presAssocID="{2C06D7B1-8E84-4180-A459-0604F21CBF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43F877-994C-4DE1-BB96-6E64BCCA15B7}" type="pres">
      <dgm:prSet presAssocID="{BB456E23-FD01-450E-AD3C-68A5AD68339F}" presName="compNode" presStyleCnt="0"/>
      <dgm:spPr/>
      <dgm:t>
        <a:bodyPr/>
        <a:lstStyle/>
        <a:p>
          <a:endParaRPr lang="en-US"/>
        </a:p>
      </dgm:t>
    </dgm:pt>
    <dgm:pt modelId="{D9EB3D0C-1374-4F09-BDC0-4AABD7E9CF5E}" type="pres">
      <dgm:prSet presAssocID="{BB456E23-FD01-450E-AD3C-68A5AD68339F}" presName="bkgdShape" presStyleLbl="node1" presStyleIdx="5" presStyleCnt="6"/>
      <dgm:spPr/>
      <dgm:t>
        <a:bodyPr/>
        <a:lstStyle/>
        <a:p>
          <a:endParaRPr lang="en-US"/>
        </a:p>
      </dgm:t>
    </dgm:pt>
    <dgm:pt modelId="{D9A27951-3438-4DDF-96AB-BCE7D07D4385}" type="pres">
      <dgm:prSet presAssocID="{BB456E23-FD01-450E-AD3C-68A5AD68339F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EC356-BBA0-4B78-96A9-78DCA820952C}" type="pres">
      <dgm:prSet presAssocID="{BB456E23-FD01-450E-AD3C-68A5AD68339F}" presName="invisiNode" presStyleLbl="node1" presStyleIdx="5" presStyleCnt="6"/>
      <dgm:spPr/>
      <dgm:t>
        <a:bodyPr/>
        <a:lstStyle/>
        <a:p>
          <a:endParaRPr lang="en-US"/>
        </a:p>
      </dgm:t>
    </dgm:pt>
    <dgm:pt modelId="{D4F93E17-584F-4F81-8EB3-389497FB6159}" type="pres">
      <dgm:prSet presAssocID="{BB456E23-FD01-450E-AD3C-68A5AD68339F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A148846E-FFFD-47BC-A534-4870F08281B1}" type="presOf" srcId="{BB456E23-FD01-450E-AD3C-68A5AD68339F}" destId="{D9A27951-3438-4DDF-96AB-BCE7D07D4385}" srcOrd="1" destOrd="0" presId="urn:microsoft.com/office/officeart/2005/8/layout/hList7"/>
    <dgm:cxn modelId="{2C383036-B8A9-4AE6-9F53-5AB83C7608A7}" srcId="{4D69B963-7D90-464F-8A33-E446F1B8642F}" destId="{D0A28FF1-F2D6-43C1-A436-86CCDD2091AF}" srcOrd="1" destOrd="0" parTransId="{9776AE7C-0285-42C7-9A7B-72368B04FF8A}" sibTransId="{866C90C5-A069-4FE3-AC3F-C3A0C27E6856}"/>
    <dgm:cxn modelId="{4C8002AE-DD57-4A25-80E0-D9FBB01EB301}" type="presOf" srcId="{D0A28FF1-F2D6-43C1-A436-86CCDD2091AF}" destId="{79D61D15-D309-4B0E-9A91-19F583D257AC}" srcOrd="1" destOrd="0" presId="urn:microsoft.com/office/officeart/2005/8/layout/hList7"/>
    <dgm:cxn modelId="{77186D4E-0AE1-41A3-AEE6-DEFCE4559E39}" type="presOf" srcId="{E6FBB328-6A59-4F31-90D4-D2AC239D36CF}" destId="{FC8DE7D8-4881-4813-81A9-D0834911353D}" srcOrd="0" destOrd="0" presId="urn:microsoft.com/office/officeart/2005/8/layout/hList7"/>
    <dgm:cxn modelId="{84832E98-008D-465B-916D-9B640DE75141}" type="presOf" srcId="{55EC122B-5FAE-49EA-B5F0-B91A2E9C56F5}" destId="{51C74286-E4C6-4B29-B65B-56EC5310F816}" srcOrd="0" destOrd="0" presId="urn:microsoft.com/office/officeart/2005/8/layout/hList7"/>
    <dgm:cxn modelId="{608323E7-47DC-4766-B015-E4D42EF0849A}" srcId="{4D69B963-7D90-464F-8A33-E446F1B8642F}" destId="{65D455C2-A7E4-4B35-ABF7-D038047D7EA4}" srcOrd="3" destOrd="0" parTransId="{B9D0DFD3-480A-498B-B614-EBF75F5350C8}" sibTransId="{F06EC5F3-E773-443D-A7DE-473066AAAC9D}"/>
    <dgm:cxn modelId="{CAE772BD-6044-4560-B064-E70CA55C30B8}" type="presOf" srcId="{CBF886E5-15A9-47B9-9705-3A9C48447677}" destId="{78EBFD68-F933-4AE8-9C11-2FCF80C4E138}" srcOrd="0" destOrd="0" presId="urn:microsoft.com/office/officeart/2005/8/layout/hList7"/>
    <dgm:cxn modelId="{8016C079-4940-426C-ABF3-B40D70926968}" type="presOf" srcId="{F06EC5F3-E773-443D-A7DE-473066AAAC9D}" destId="{5CB6D96F-467B-411C-9BAD-43BC40DD7027}" srcOrd="0" destOrd="0" presId="urn:microsoft.com/office/officeart/2005/8/layout/hList7"/>
    <dgm:cxn modelId="{2391C5F6-0665-44F4-AB3E-7B490DB440F9}" type="presOf" srcId="{2C06D7B1-8E84-4180-A459-0604F21CBF51}" destId="{0AA56977-7BB4-4D73-B5B3-D9DAC08EEF0A}" srcOrd="0" destOrd="0" presId="urn:microsoft.com/office/officeart/2005/8/layout/hList7"/>
    <dgm:cxn modelId="{1D3BF4B8-A929-4FF0-9995-B2EDF6E580DA}" srcId="{4D69B963-7D90-464F-8A33-E446F1B8642F}" destId="{BB1451C2-A85F-4497-8011-8F982F1EFC6C}" srcOrd="2" destOrd="0" parTransId="{4DCC772D-712E-4F0F-9886-579C983B3A50}" sibTransId="{3F82A30C-6D71-4E74-A726-50C6557BB99E}"/>
    <dgm:cxn modelId="{371B235C-0620-4B6B-B2F2-4FE0066BF0BA}" type="presOf" srcId="{CBF886E5-15A9-47B9-9705-3A9C48447677}" destId="{66BD9DAA-A6F6-4802-AABF-D3D5E124EE24}" srcOrd="1" destOrd="0" presId="urn:microsoft.com/office/officeart/2005/8/layout/hList7"/>
    <dgm:cxn modelId="{47C1235B-69A1-42F9-8D45-283D207EB787}" srcId="{4D69B963-7D90-464F-8A33-E446F1B8642F}" destId="{BB456E23-FD01-450E-AD3C-68A5AD68339F}" srcOrd="5" destOrd="0" parTransId="{5F384BBA-0C24-460F-9528-7EB0708FE17B}" sibTransId="{0B5812D0-385C-44A8-ACE9-EEB302630E43}"/>
    <dgm:cxn modelId="{43F6188C-FC7A-4802-A6CF-C9D624DFF60A}" type="presOf" srcId="{D0A28FF1-F2D6-43C1-A436-86CCDD2091AF}" destId="{F8C32553-8A10-480F-8566-256D4367CB33}" srcOrd="0" destOrd="0" presId="urn:microsoft.com/office/officeart/2005/8/layout/hList7"/>
    <dgm:cxn modelId="{1AE224D8-65A9-4A42-8B00-0834F2C646B9}" type="presOf" srcId="{BB1451C2-A85F-4497-8011-8F982F1EFC6C}" destId="{98E18AD0-9FCF-4F06-B125-CCC7502C0140}" srcOrd="0" destOrd="0" presId="urn:microsoft.com/office/officeart/2005/8/layout/hList7"/>
    <dgm:cxn modelId="{3471F54B-33D5-46B4-8DE3-92B48D727906}" type="presOf" srcId="{65D455C2-A7E4-4B35-ABF7-D038047D7EA4}" destId="{78758851-2B17-44FD-B8FA-A933DCD0C8CB}" srcOrd="0" destOrd="0" presId="urn:microsoft.com/office/officeart/2005/8/layout/hList7"/>
    <dgm:cxn modelId="{2C47AD90-2F39-4283-BA0A-975BDC71DF97}" type="presOf" srcId="{4D69B963-7D90-464F-8A33-E446F1B8642F}" destId="{9B2E9BFB-5026-41BB-834D-7F6C614D47CE}" srcOrd="0" destOrd="0" presId="urn:microsoft.com/office/officeart/2005/8/layout/hList7"/>
    <dgm:cxn modelId="{CEE600C4-AF5A-4EF3-A9D9-920400B752FB}" type="presOf" srcId="{55EC122B-5FAE-49EA-B5F0-B91A2E9C56F5}" destId="{B134B823-7C0C-458B-82C4-30B0869D0A9E}" srcOrd="1" destOrd="0" presId="urn:microsoft.com/office/officeart/2005/8/layout/hList7"/>
    <dgm:cxn modelId="{F40CB062-1CA7-4DEC-A8FB-07AEBB64312F}" type="presOf" srcId="{3F82A30C-6D71-4E74-A726-50C6557BB99E}" destId="{452630AA-A3C1-491F-AA53-3513FF9883F1}" srcOrd="0" destOrd="0" presId="urn:microsoft.com/office/officeart/2005/8/layout/hList7"/>
    <dgm:cxn modelId="{BAF88C72-E9D1-4DC6-8332-7F3877D08DDC}" srcId="{4D69B963-7D90-464F-8A33-E446F1B8642F}" destId="{55EC122B-5FAE-49EA-B5F0-B91A2E9C56F5}" srcOrd="4" destOrd="0" parTransId="{41053C5A-B347-43BC-AC92-1987BFBE2198}" sibTransId="{2C06D7B1-8E84-4180-A459-0604F21CBF51}"/>
    <dgm:cxn modelId="{9950E275-544D-41F3-855A-E057DE4F4B69}" type="presOf" srcId="{866C90C5-A069-4FE3-AC3F-C3A0C27E6856}" destId="{6FD14B3A-06A8-4458-A275-5D8204D5F1F1}" srcOrd="0" destOrd="0" presId="urn:microsoft.com/office/officeart/2005/8/layout/hList7"/>
    <dgm:cxn modelId="{A84ECB1D-2CA4-44E8-9276-85DF84C1E184}" type="presOf" srcId="{65D455C2-A7E4-4B35-ABF7-D038047D7EA4}" destId="{725372F1-E013-4131-BE7D-95C42691EF0F}" srcOrd="1" destOrd="0" presId="urn:microsoft.com/office/officeart/2005/8/layout/hList7"/>
    <dgm:cxn modelId="{D771CF98-392C-45EF-A90C-023DBB514678}" type="presOf" srcId="{BB456E23-FD01-450E-AD3C-68A5AD68339F}" destId="{D9EB3D0C-1374-4F09-BDC0-4AABD7E9CF5E}" srcOrd="0" destOrd="0" presId="urn:microsoft.com/office/officeart/2005/8/layout/hList7"/>
    <dgm:cxn modelId="{570C8B54-C4D5-4F15-B2B7-7E58C8326852}" srcId="{4D69B963-7D90-464F-8A33-E446F1B8642F}" destId="{CBF886E5-15A9-47B9-9705-3A9C48447677}" srcOrd="0" destOrd="0" parTransId="{B7DD6552-7078-457E-BD27-B4580D9CF277}" sibTransId="{E6FBB328-6A59-4F31-90D4-D2AC239D36CF}"/>
    <dgm:cxn modelId="{013BD385-6C4F-4DF2-897B-74638AD4C579}" type="presOf" srcId="{BB1451C2-A85F-4497-8011-8F982F1EFC6C}" destId="{0D8C653C-4DC8-4D92-93ED-F322F097D66D}" srcOrd="1" destOrd="0" presId="urn:microsoft.com/office/officeart/2005/8/layout/hList7"/>
    <dgm:cxn modelId="{2492F03D-8729-4CB7-9331-1F64C4F26A6D}" type="presParOf" srcId="{9B2E9BFB-5026-41BB-834D-7F6C614D47CE}" destId="{E9016953-3E12-4C29-A84A-7B1463D68C91}" srcOrd="0" destOrd="0" presId="urn:microsoft.com/office/officeart/2005/8/layout/hList7"/>
    <dgm:cxn modelId="{FFA29E13-755C-4018-AE85-D54C4B4D87FC}" type="presParOf" srcId="{9B2E9BFB-5026-41BB-834D-7F6C614D47CE}" destId="{8C47FC1D-AB72-478D-B6C6-679972B3FEE5}" srcOrd="1" destOrd="0" presId="urn:microsoft.com/office/officeart/2005/8/layout/hList7"/>
    <dgm:cxn modelId="{4B2C796A-6041-4CF6-921F-2F2B62F86B9B}" type="presParOf" srcId="{8C47FC1D-AB72-478D-B6C6-679972B3FEE5}" destId="{9F9B586A-61E8-47C4-899A-DAE57ADDEDFB}" srcOrd="0" destOrd="0" presId="urn:microsoft.com/office/officeart/2005/8/layout/hList7"/>
    <dgm:cxn modelId="{678E0C29-E34E-4854-B40F-8F233C6E445E}" type="presParOf" srcId="{9F9B586A-61E8-47C4-899A-DAE57ADDEDFB}" destId="{78EBFD68-F933-4AE8-9C11-2FCF80C4E138}" srcOrd="0" destOrd="0" presId="urn:microsoft.com/office/officeart/2005/8/layout/hList7"/>
    <dgm:cxn modelId="{B358044D-DCDC-4628-BABF-4A1CA494A9CE}" type="presParOf" srcId="{9F9B586A-61E8-47C4-899A-DAE57ADDEDFB}" destId="{66BD9DAA-A6F6-4802-AABF-D3D5E124EE24}" srcOrd="1" destOrd="0" presId="urn:microsoft.com/office/officeart/2005/8/layout/hList7"/>
    <dgm:cxn modelId="{DAC30D52-4068-4A38-A633-91CFCF3BBF02}" type="presParOf" srcId="{9F9B586A-61E8-47C4-899A-DAE57ADDEDFB}" destId="{E8252F9B-04D9-4E16-8646-CC2A730D38F9}" srcOrd="2" destOrd="0" presId="urn:microsoft.com/office/officeart/2005/8/layout/hList7"/>
    <dgm:cxn modelId="{F59F334D-5A54-40EA-BC21-C704AD8A2424}" type="presParOf" srcId="{9F9B586A-61E8-47C4-899A-DAE57ADDEDFB}" destId="{72BA00AB-CAF3-45B9-AEF3-E45F18389AC1}" srcOrd="3" destOrd="0" presId="urn:microsoft.com/office/officeart/2005/8/layout/hList7"/>
    <dgm:cxn modelId="{9A0B58A0-89A1-49F9-AB59-047A6C242E93}" type="presParOf" srcId="{8C47FC1D-AB72-478D-B6C6-679972B3FEE5}" destId="{FC8DE7D8-4881-4813-81A9-D0834911353D}" srcOrd="1" destOrd="0" presId="urn:microsoft.com/office/officeart/2005/8/layout/hList7"/>
    <dgm:cxn modelId="{A67FBE20-7C14-490C-9457-5117F68BFCD8}" type="presParOf" srcId="{8C47FC1D-AB72-478D-B6C6-679972B3FEE5}" destId="{E04B1687-7C4A-4E9A-B2D0-6824A442EEA9}" srcOrd="2" destOrd="0" presId="urn:microsoft.com/office/officeart/2005/8/layout/hList7"/>
    <dgm:cxn modelId="{09F2CBD0-B952-44D6-8EA1-AC9F84A85493}" type="presParOf" srcId="{E04B1687-7C4A-4E9A-B2D0-6824A442EEA9}" destId="{F8C32553-8A10-480F-8566-256D4367CB33}" srcOrd="0" destOrd="0" presId="urn:microsoft.com/office/officeart/2005/8/layout/hList7"/>
    <dgm:cxn modelId="{DF94700E-DAA0-47A8-8172-97C8DFE08B67}" type="presParOf" srcId="{E04B1687-7C4A-4E9A-B2D0-6824A442EEA9}" destId="{79D61D15-D309-4B0E-9A91-19F583D257AC}" srcOrd="1" destOrd="0" presId="urn:microsoft.com/office/officeart/2005/8/layout/hList7"/>
    <dgm:cxn modelId="{26B55604-F9F4-4805-AE14-927D11D005B0}" type="presParOf" srcId="{E04B1687-7C4A-4E9A-B2D0-6824A442EEA9}" destId="{A93FD7FC-1ECD-4130-B986-6BCFBB39FFCC}" srcOrd="2" destOrd="0" presId="urn:microsoft.com/office/officeart/2005/8/layout/hList7"/>
    <dgm:cxn modelId="{88B4F3D2-BC02-4EC3-8A99-86EE27C3482E}" type="presParOf" srcId="{E04B1687-7C4A-4E9A-B2D0-6824A442EEA9}" destId="{5CB2FFE0-0B2D-4F4F-AD24-4AD0A2094808}" srcOrd="3" destOrd="0" presId="urn:microsoft.com/office/officeart/2005/8/layout/hList7"/>
    <dgm:cxn modelId="{668E72CB-022F-4CCA-91A5-B42CC35C1EB1}" type="presParOf" srcId="{8C47FC1D-AB72-478D-B6C6-679972B3FEE5}" destId="{6FD14B3A-06A8-4458-A275-5D8204D5F1F1}" srcOrd="3" destOrd="0" presId="urn:microsoft.com/office/officeart/2005/8/layout/hList7"/>
    <dgm:cxn modelId="{A6444D41-0E50-4478-A9E5-F1DC22E0BE26}" type="presParOf" srcId="{8C47FC1D-AB72-478D-B6C6-679972B3FEE5}" destId="{5BD3B5A9-B7D8-4207-863C-C7B24138B1C2}" srcOrd="4" destOrd="0" presId="urn:microsoft.com/office/officeart/2005/8/layout/hList7"/>
    <dgm:cxn modelId="{75CCDE56-5A80-4F3E-B74D-ECC8BDD5E53D}" type="presParOf" srcId="{5BD3B5A9-B7D8-4207-863C-C7B24138B1C2}" destId="{98E18AD0-9FCF-4F06-B125-CCC7502C0140}" srcOrd="0" destOrd="0" presId="urn:microsoft.com/office/officeart/2005/8/layout/hList7"/>
    <dgm:cxn modelId="{AED5C3F0-4BF6-4098-ACF6-5088C5D90161}" type="presParOf" srcId="{5BD3B5A9-B7D8-4207-863C-C7B24138B1C2}" destId="{0D8C653C-4DC8-4D92-93ED-F322F097D66D}" srcOrd="1" destOrd="0" presId="urn:microsoft.com/office/officeart/2005/8/layout/hList7"/>
    <dgm:cxn modelId="{A90E4B59-E827-4CE9-BC72-92904317DE58}" type="presParOf" srcId="{5BD3B5A9-B7D8-4207-863C-C7B24138B1C2}" destId="{25B74819-C1C1-411B-B102-28566C94149C}" srcOrd="2" destOrd="0" presId="urn:microsoft.com/office/officeart/2005/8/layout/hList7"/>
    <dgm:cxn modelId="{A1F0916F-C34D-420F-8450-24740F26FAAC}" type="presParOf" srcId="{5BD3B5A9-B7D8-4207-863C-C7B24138B1C2}" destId="{C3687CD6-A566-4676-8A2C-C5E6EB37400B}" srcOrd="3" destOrd="0" presId="urn:microsoft.com/office/officeart/2005/8/layout/hList7"/>
    <dgm:cxn modelId="{6E93245B-466A-4255-B9A3-F23251E6DD66}" type="presParOf" srcId="{8C47FC1D-AB72-478D-B6C6-679972B3FEE5}" destId="{452630AA-A3C1-491F-AA53-3513FF9883F1}" srcOrd="5" destOrd="0" presId="urn:microsoft.com/office/officeart/2005/8/layout/hList7"/>
    <dgm:cxn modelId="{3AF3E5EF-0E78-4CDA-9FFB-A0BE2757BBA4}" type="presParOf" srcId="{8C47FC1D-AB72-478D-B6C6-679972B3FEE5}" destId="{0E54F1A4-92B1-4E3C-907F-E45E3826562E}" srcOrd="6" destOrd="0" presId="urn:microsoft.com/office/officeart/2005/8/layout/hList7"/>
    <dgm:cxn modelId="{D0BBB263-6C62-4844-ACD0-F726B5E5D53B}" type="presParOf" srcId="{0E54F1A4-92B1-4E3C-907F-E45E3826562E}" destId="{78758851-2B17-44FD-B8FA-A933DCD0C8CB}" srcOrd="0" destOrd="0" presId="urn:microsoft.com/office/officeart/2005/8/layout/hList7"/>
    <dgm:cxn modelId="{99FBB2FF-28B7-4AC2-83DB-58E4358C2C24}" type="presParOf" srcId="{0E54F1A4-92B1-4E3C-907F-E45E3826562E}" destId="{725372F1-E013-4131-BE7D-95C42691EF0F}" srcOrd="1" destOrd="0" presId="urn:microsoft.com/office/officeart/2005/8/layout/hList7"/>
    <dgm:cxn modelId="{86C469C0-ADC5-4A16-86A5-EBF48A5DFB8E}" type="presParOf" srcId="{0E54F1A4-92B1-4E3C-907F-E45E3826562E}" destId="{2E5272AF-3E30-4610-8449-2213A595E028}" srcOrd="2" destOrd="0" presId="urn:microsoft.com/office/officeart/2005/8/layout/hList7"/>
    <dgm:cxn modelId="{92B0FCC6-46D4-4022-B47B-ACFF4236B62C}" type="presParOf" srcId="{0E54F1A4-92B1-4E3C-907F-E45E3826562E}" destId="{7F716333-67CD-4633-ACA3-125960B7EC20}" srcOrd="3" destOrd="0" presId="urn:microsoft.com/office/officeart/2005/8/layout/hList7"/>
    <dgm:cxn modelId="{00F1BB8B-6BCB-4A75-B60D-E06B703A59B9}" type="presParOf" srcId="{8C47FC1D-AB72-478D-B6C6-679972B3FEE5}" destId="{5CB6D96F-467B-411C-9BAD-43BC40DD7027}" srcOrd="7" destOrd="0" presId="urn:microsoft.com/office/officeart/2005/8/layout/hList7"/>
    <dgm:cxn modelId="{AC812D09-04FF-4D79-821B-EC0E7AEEBB87}" type="presParOf" srcId="{8C47FC1D-AB72-478D-B6C6-679972B3FEE5}" destId="{D0C31EC2-BACE-4504-863C-BD43BB0E7A16}" srcOrd="8" destOrd="0" presId="urn:microsoft.com/office/officeart/2005/8/layout/hList7"/>
    <dgm:cxn modelId="{DBE7C908-DB3F-41AE-A4EF-A9EEF06CFF25}" type="presParOf" srcId="{D0C31EC2-BACE-4504-863C-BD43BB0E7A16}" destId="{51C74286-E4C6-4B29-B65B-56EC5310F816}" srcOrd="0" destOrd="0" presId="urn:microsoft.com/office/officeart/2005/8/layout/hList7"/>
    <dgm:cxn modelId="{32A3C857-4857-4F2A-9E69-8A6D91E7771B}" type="presParOf" srcId="{D0C31EC2-BACE-4504-863C-BD43BB0E7A16}" destId="{B134B823-7C0C-458B-82C4-30B0869D0A9E}" srcOrd="1" destOrd="0" presId="urn:microsoft.com/office/officeart/2005/8/layout/hList7"/>
    <dgm:cxn modelId="{2F6FB1DF-56BC-4ED7-91D1-4B9539A7239A}" type="presParOf" srcId="{D0C31EC2-BACE-4504-863C-BD43BB0E7A16}" destId="{701591E3-DD56-4FEF-99A1-0B49BC91E9CD}" srcOrd="2" destOrd="0" presId="urn:microsoft.com/office/officeart/2005/8/layout/hList7"/>
    <dgm:cxn modelId="{CA35AA0B-F590-45B6-936C-E145DAFE9257}" type="presParOf" srcId="{D0C31EC2-BACE-4504-863C-BD43BB0E7A16}" destId="{8100EF5C-C523-4002-942D-D8177E0AC8CD}" srcOrd="3" destOrd="0" presId="urn:microsoft.com/office/officeart/2005/8/layout/hList7"/>
    <dgm:cxn modelId="{63EB66C5-2B6B-44DA-AD10-930D286642EA}" type="presParOf" srcId="{8C47FC1D-AB72-478D-B6C6-679972B3FEE5}" destId="{0AA56977-7BB4-4D73-B5B3-D9DAC08EEF0A}" srcOrd="9" destOrd="0" presId="urn:microsoft.com/office/officeart/2005/8/layout/hList7"/>
    <dgm:cxn modelId="{3EEF392D-EAB6-4EE3-B643-42BEB95159F2}" type="presParOf" srcId="{8C47FC1D-AB72-478D-B6C6-679972B3FEE5}" destId="{8543F877-994C-4DE1-BB96-6E64BCCA15B7}" srcOrd="10" destOrd="0" presId="urn:microsoft.com/office/officeart/2005/8/layout/hList7"/>
    <dgm:cxn modelId="{7F55D5F2-4A03-428A-84F6-057CBC55E134}" type="presParOf" srcId="{8543F877-994C-4DE1-BB96-6E64BCCA15B7}" destId="{D9EB3D0C-1374-4F09-BDC0-4AABD7E9CF5E}" srcOrd="0" destOrd="0" presId="urn:microsoft.com/office/officeart/2005/8/layout/hList7"/>
    <dgm:cxn modelId="{1A3124DA-78D4-44A6-A389-2B2102B4DB55}" type="presParOf" srcId="{8543F877-994C-4DE1-BB96-6E64BCCA15B7}" destId="{D9A27951-3438-4DDF-96AB-BCE7D07D4385}" srcOrd="1" destOrd="0" presId="urn:microsoft.com/office/officeart/2005/8/layout/hList7"/>
    <dgm:cxn modelId="{882BDE9A-EEBE-4135-B94C-730E4B0DAC9B}" type="presParOf" srcId="{8543F877-994C-4DE1-BB96-6E64BCCA15B7}" destId="{525EC356-BBA0-4B78-96A9-78DCA820952C}" srcOrd="2" destOrd="0" presId="urn:microsoft.com/office/officeart/2005/8/layout/hList7"/>
    <dgm:cxn modelId="{3DB84CB4-98EE-4587-BA7C-9C459C5FDA1C}" type="presParOf" srcId="{8543F877-994C-4DE1-BB96-6E64BCCA15B7}" destId="{D4F93E17-584F-4F81-8EB3-389497FB615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B098C3-76A2-4EAE-A8AC-4661E5C79EF8}" type="doc">
      <dgm:prSet loTypeId="urn:microsoft.com/office/officeart/2005/8/layout/hList7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217540F-4F02-465B-AE3C-95006DE2515D}">
      <dgm:prSet phldrT="[Text]"/>
      <dgm:spPr/>
      <dgm:t>
        <a:bodyPr/>
        <a:lstStyle/>
        <a:p>
          <a:r>
            <a:rPr lang="en-US" dirty="0" smtClean="0"/>
            <a:t>Study Objectives</a:t>
          </a:r>
          <a:endParaRPr lang="en-US" dirty="0"/>
        </a:p>
      </dgm:t>
    </dgm:pt>
    <dgm:pt modelId="{561FE625-81BD-4F9E-929C-873A43DF75D2}" type="parTrans" cxnId="{C12FF550-706F-425E-A59B-462C4C7DE799}">
      <dgm:prSet/>
      <dgm:spPr/>
      <dgm:t>
        <a:bodyPr/>
        <a:lstStyle/>
        <a:p>
          <a:endParaRPr lang="en-US"/>
        </a:p>
      </dgm:t>
    </dgm:pt>
    <dgm:pt modelId="{79399DA5-2F25-4D1A-B4E7-AEAA09C69E03}" type="sibTrans" cxnId="{C12FF550-706F-425E-A59B-462C4C7DE799}">
      <dgm:prSet/>
      <dgm:spPr/>
      <dgm:t>
        <a:bodyPr/>
        <a:lstStyle/>
        <a:p>
          <a:endParaRPr lang="en-US"/>
        </a:p>
      </dgm:t>
    </dgm:pt>
    <dgm:pt modelId="{CAC8AA24-E4ED-4BB2-BA57-A0794B317E59}">
      <dgm:prSet phldrT="[Text]"/>
      <dgm:spPr/>
      <dgm:t>
        <a:bodyPr/>
        <a:lstStyle/>
        <a:p>
          <a:r>
            <a:rPr lang="en-US" dirty="0" smtClean="0"/>
            <a:t>Financial Stability</a:t>
          </a:r>
          <a:endParaRPr lang="en-US" dirty="0"/>
        </a:p>
      </dgm:t>
    </dgm:pt>
    <dgm:pt modelId="{E6E2A88C-F7B9-4E48-BB33-426DDCEC6E84}" type="parTrans" cxnId="{3722AB49-435B-4105-AF66-8D8A7F05BEEA}">
      <dgm:prSet/>
      <dgm:spPr/>
      <dgm:t>
        <a:bodyPr/>
        <a:lstStyle/>
        <a:p>
          <a:endParaRPr lang="en-US"/>
        </a:p>
      </dgm:t>
    </dgm:pt>
    <dgm:pt modelId="{2156202A-C3C1-4ADC-9231-01AFCE0CD53B}" type="sibTrans" cxnId="{3722AB49-435B-4105-AF66-8D8A7F05BEEA}">
      <dgm:prSet/>
      <dgm:spPr/>
      <dgm:t>
        <a:bodyPr/>
        <a:lstStyle/>
        <a:p>
          <a:endParaRPr lang="en-US"/>
        </a:p>
      </dgm:t>
    </dgm:pt>
    <dgm:pt modelId="{4E895C5C-4876-4D69-A1C9-EC62E98F5235}">
      <dgm:prSet phldrT="[Text]"/>
      <dgm:spPr/>
      <dgm:t>
        <a:bodyPr/>
        <a:lstStyle/>
        <a:p>
          <a:r>
            <a:rPr lang="en-US" dirty="0" smtClean="0"/>
            <a:t>Policy Considerations</a:t>
          </a:r>
        </a:p>
      </dgm:t>
    </dgm:pt>
    <dgm:pt modelId="{E9104ED8-597C-4041-9684-52E392CAD4E2}" type="parTrans" cxnId="{B863C1B5-254A-408E-B08B-749DA61D6B32}">
      <dgm:prSet/>
      <dgm:spPr/>
      <dgm:t>
        <a:bodyPr/>
        <a:lstStyle/>
        <a:p>
          <a:endParaRPr lang="en-US"/>
        </a:p>
      </dgm:t>
    </dgm:pt>
    <dgm:pt modelId="{2DDCC6A4-66E0-46CC-A07B-F225D13F8DCE}" type="sibTrans" cxnId="{B863C1B5-254A-408E-B08B-749DA61D6B32}">
      <dgm:prSet/>
      <dgm:spPr/>
      <dgm:t>
        <a:bodyPr/>
        <a:lstStyle/>
        <a:p>
          <a:endParaRPr lang="en-US"/>
        </a:p>
      </dgm:t>
    </dgm:pt>
    <dgm:pt modelId="{E38FDB67-B604-4095-A0CA-1233989454A6}">
      <dgm:prSet/>
      <dgm:spPr/>
      <dgm:t>
        <a:bodyPr/>
        <a:lstStyle/>
        <a:p>
          <a:r>
            <a:rPr lang="en-US" dirty="0" smtClean="0"/>
            <a:t>Financial Resilience</a:t>
          </a:r>
        </a:p>
      </dgm:t>
    </dgm:pt>
    <dgm:pt modelId="{AB27D88E-DF8D-4AA8-8283-F06A84419D64}" type="parTrans" cxnId="{6473B98F-651A-49F3-BE2E-1B1C33E97FAE}">
      <dgm:prSet/>
      <dgm:spPr/>
      <dgm:t>
        <a:bodyPr/>
        <a:lstStyle/>
        <a:p>
          <a:endParaRPr lang="en-US"/>
        </a:p>
      </dgm:t>
    </dgm:pt>
    <dgm:pt modelId="{A1C2203B-0CDD-4B2E-88FF-B9AA28D18FC6}" type="sibTrans" cxnId="{6473B98F-651A-49F3-BE2E-1B1C33E97FAE}">
      <dgm:prSet/>
      <dgm:spPr/>
      <dgm:t>
        <a:bodyPr/>
        <a:lstStyle/>
        <a:p>
          <a:endParaRPr lang="en-US"/>
        </a:p>
      </dgm:t>
    </dgm:pt>
    <dgm:pt modelId="{9749DB70-7A04-4943-9ECB-91E7D94F620E}">
      <dgm:prSet/>
      <dgm:spPr/>
      <dgm:t>
        <a:bodyPr/>
        <a:lstStyle/>
        <a:p>
          <a:r>
            <a:rPr lang="en-US" dirty="0" smtClean="0"/>
            <a:t>Legal Compliance</a:t>
          </a:r>
        </a:p>
      </dgm:t>
    </dgm:pt>
    <dgm:pt modelId="{ADDC079C-8D61-403B-BD46-5C21D7297D73}" type="parTrans" cxnId="{800B07DC-F8B9-4DA5-B152-19CDADA2CBC8}">
      <dgm:prSet/>
      <dgm:spPr/>
      <dgm:t>
        <a:bodyPr/>
        <a:lstStyle/>
        <a:p>
          <a:endParaRPr lang="en-US"/>
        </a:p>
      </dgm:t>
    </dgm:pt>
    <dgm:pt modelId="{EA3D6FED-FBE0-4F36-8BBF-FF32E35302C7}" type="sibTrans" cxnId="{800B07DC-F8B9-4DA5-B152-19CDADA2CBC8}">
      <dgm:prSet/>
      <dgm:spPr/>
      <dgm:t>
        <a:bodyPr/>
        <a:lstStyle/>
        <a:p>
          <a:endParaRPr lang="en-US"/>
        </a:p>
      </dgm:t>
    </dgm:pt>
    <dgm:pt modelId="{755C7C6C-DDBE-4941-8BDB-104EED7E4822}">
      <dgm:prSet/>
      <dgm:spPr/>
      <dgm:t>
        <a:bodyPr/>
        <a:lstStyle/>
        <a:p>
          <a:r>
            <a:rPr lang="en-US" dirty="0" smtClean="0"/>
            <a:t>Cost of Service Pricing</a:t>
          </a:r>
        </a:p>
      </dgm:t>
    </dgm:pt>
    <dgm:pt modelId="{6DD82B4E-9550-444E-8673-FCCDEB1079A7}" type="parTrans" cxnId="{2F0F91B3-1ED9-4A71-A6D9-6900EE620691}">
      <dgm:prSet/>
      <dgm:spPr/>
      <dgm:t>
        <a:bodyPr/>
        <a:lstStyle/>
        <a:p>
          <a:endParaRPr lang="en-US"/>
        </a:p>
      </dgm:t>
    </dgm:pt>
    <dgm:pt modelId="{F6197E15-21C4-480B-B891-ED9404718626}" type="sibTrans" cxnId="{2F0F91B3-1ED9-4A71-A6D9-6900EE620691}">
      <dgm:prSet/>
      <dgm:spPr/>
      <dgm:t>
        <a:bodyPr/>
        <a:lstStyle/>
        <a:p>
          <a:endParaRPr lang="en-US"/>
        </a:p>
      </dgm:t>
    </dgm:pt>
    <dgm:pt modelId="{0D85D9C6-6604-4E77-AE9B-E6E161E78F49}">
      <dgm:prSet/>
      <dgm:spPr/>
      <dgm:t>
        <a:bodyPr/>
        <a:lstStyle/>
        <a:p>
          <a:r>
            <a:rPr lang="en-US" dirty="0" smtClean="0"/>
            <a:t>Cost Recovery</a:t>
          </a:r>
        </a:p>
      </dgm:t>
    </dgm:pt>
    <dgm:pt modelId="{3E1F1312-72ED-4602-A173-3FC36A9AA88C}" type="parTrans" cxnId="{00BD67C1-6F49-4CBD-B6B5-C39257E2A6F8}">
      <dgm:prSet/>
      <dgm:spPr/>
      <dgm:t>
        <a:bodyPr/>
        <a:lstStyle/>
        <a:p>
          <a:endParaRPr lang="en-US"/>
        </a:p>
      </dgm:t>
    </dgm:pt>
    <dgm:pt modelId="{790299A3-30A3-47F2-9541-4D29A1050C8A}" type="sibTrans" cxnId="{00BD67C1-6F49-4CBD-B6B5-C39257E2A6F8}">
      <dgm:prSet/>
      <dgm:spPr/>
      <dgm:t>
        <a:bodyPr/>
        <a:lstStyle/>
        <a:p>
          <a:endParaRPr lang="en-US"/>
        </a:p>
      </dgm:t>
    </dgm:pt>
    <dgm:pt modelId="{4D0AAEB7-BFDF-4C1B-8027-7A5788A31162}">
      <dgm:prSet/>
      <dgm:spPr/>
      <dgm:t>
        <a:bodyPr/>
        <a:lstStyle/>
        <a:p>
          <a:r>
            <a:rPr lang="en-US" dirty="0" smtClean="0"/>
            <a:t>Administrative Ease</a:t>
          </a:r>
        </a:p>
      </dgm:t>
    </dgm:pt>
    <dgm:pt modelId="{6653575A-6878-4EC3-AE7D-0749C629599B}" type="parTrans" cxnId="{E829569B-F0F4-4A8B-B488-38855F3B7A48}">
      <dgm:prSet/>
      <dgm:spPr/>
      <dgm:t>
        <a:bodyPr/>
        <a:lstStyle/>
        <a:p>
          <a:endParaRPr lang="en-US"/>
        </a:p>
      </dgm:t>
    </dgm:pt>
    <dgm:pt modelId="{4E7EC48C-78CD-45CB-B137-955AB5A2B228}" type="sibTrans" cxnId="{E829569B-F0F4-4A8B-B488-38855F3B7A48}">
      <dgm:prSet/>
      <dgm:spPr/>
      <dgm:t>
        <a:bodyPr/>
        <a:lstStyle/>
        <a:p>
          <a:endParaRPr lang="en-US"/>
        </a:p>
      </dgm:t>
    </dgm:pt>
    <dgm:pt modelId="{D7AF6EE7-3722-4DDB-A616-FFF5C82563D1}">
      <dgm:prSet/>
      <dgm:spPr/>
      <dgm:t>
        <a:bodyPr/>
        <a:lstStyle/>
        <a:p>
          <a:r>
            <a:rPr lang="en-US" dirty="0" smtClean="0"/>
            <a:t>Customer Impacts &amp; Acceptance</a:t>
          </a:r>
        </a:p>
      </dgm:t>
    </dgm:pt>
    <dgm:pt modelId="{A84AE566-0893-475C-BE42-59D5989F108A}" type="parTrans" cxnId="{715BF333-7C2C-4A54-A9D3-4E1E4FD9CAA3}">
      <dgm:prSet/>
      <dgm:spPr/>
      <dgm:t>
        <a:bodyPr/>
        <a:lstStyle/>
        <a:p>
          <a:endParaRPr lang="en-US"/>
        </a:p>
      </dgm:t>
    </dgm:pt>
    <dgm:pt modelId="{DCA09F1C-D66B-447E-B84A-943EA60326B9}" type="sibTrans" cxnId="{715BF333-7C2C-4A54-A9D3-4E1E4FD9CAA3}">
      <dgm:prSet/>
      <dgm:spPr/>
      <dgm:t>
        <a:bodyPr/>
        <a:lstStyle/>
        <a:p>
          <a:endParaRPr lang="en-US"/>
        </a:p>
      </dgm:t>
    </dgm:pt>
    <dgm:pt modelId="{7B539D3F-5B78-4E82-A144-B6686EBD5FBF}">
      <dgm:prSet/>
      <dgm:spPr/>
      <dgm:t>
        <a:bodyPr/>
        <a:lstStyle/>
        <a:p>
          <a:r>
            <a:rPr lang="en-US" dirty="0" smtClean="0"/>
            <a:t>Community Values</a:t>
          </a:r>
        </a:p>
      </dgm:t>
    </dgm:pt>
    <dgm:pt modelId="{A05AC365-496B-4161-B8B0-5F5617770E0B}" type="parTrans" cxnId="{6C690FA8-789A-4F77-892D-4A90FCBF4063}">
      <dgm:prSet/>
      <dgm:spPr/>
      <dgm:t>
        <a:bodyPr/>
        <a:lstStyle/>
        <a:p>
          <a:endParaRPr lang="en-US"/>
        </a:p>
      </dgm:t>
    </dgm:pt>
    <dgm:pt modelId="{C0C93DD8-4BC7-4672-8048-0FEBA78BD3B4}" type="sibTrans" cxnId="{6C690FA8-789A-4F77-892D-4A90FCBF4063}">
      <dgm:prSet/>
      <dgm:spPr/>
      <dgm:t>
        <a:bodyPr/>
        <a:lstStyle/>
        <a:p>
          <a:endParaRPr lang="en-US"/>
        </a:p>
      </dgm:t>
    </dgm:pt>
    <dgm:pt modelId="{FC401F65-E760-4C20-BC2D-1770B9EBDF4B}" type="pres">
      <dgm:prSet presAssocID="{D0B098C3-76A2-4EAE-A8AC-4661E5C79E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3ED5D3-80F6-40CB-86A7-1270A1A2E498}" type="pres">
      <dgm:prSet presAssocID="{D0B098C3-76A2-4EAE-A8AC-4661E5C79EF8}" presName="fgShape" presStyleLbl="fgShp" presStyleIdx="0" presStyleCn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D7F1291-3213-4618-9785-A3B620AE91EE}" type="pres">
      <dgm:prSet presAssocID="{D0B098C3-76A2-4EAE-A8AC-4661E5C79EF8}" presName="linComp" presStyleCnt="0"/>
      <dgm:spPr/>
      <dgm:t>
        <a:bodyPr/>
        <a:lstStyle/>
        <a:p>
          <a:endParaRPr lang="en-US"/>
        </a:p>
      </dgm:t>
    </dgm:pt>
    <dgm:pt modelId="{612DA5DE-01D4-40D5-8F3D-12F4473B71D6}" type="pres">
      <dgm:prSet presAssocID="{E217540F-4F02-465B-AE3C-95006DE2515D}" presName="compNode" presStyleCnt="0"/>
      <dgm:spPr/>
      <dgm:t>
        <a:bodyPr/>
        <a:lstStyle/>
        <a:p>
          <a:endParaRPr lang="en-US"/>
        </a:p>
      </dgm:t>
    </dgm:pt>
    <dgm:pt modelId="{597349D4-3D32-41D4-87B3-DB4334B8CF14}" type="pres">
      <dgm:prSet presAssocID="{E217540F-4F02-465B-AE3C-95006DE2515D}" presName="bkgdShape" presStyleLbl="node1" presStyleIdx="0" presStyleCnt="2"/>
      <dgm:spPr/>
      <dgm:t>
        <a:bodyPr/>
        <a:lstStyle/>
        <a:p>
          <a:endParaRPr lang="en-US"/>
        </a:p>
      </dgm:t>
    </dgm:pt>
    <dgm:pt modelId="{E1B962C7-CF0A-4911-A2E1-7947C5A0DF95}" type="pres">
      <dgm:prSet presAssocID="{E217540F-4F02-465B-AE3C-95006DE2515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6751A-BEE3-4E3A-B8D8-BAFE53FCF014}" type="pres">
      <dgm:prSet presAssocID="{E217540F-4F02-465B-AE3C-95006DE2515D}" presName="invisiNode" presStyleLbl="node1" presStyleIdx="0" presStyleCnt="2"/>
      <dgm:spPr/>
      <dgm:t>
        <a:bodyPr/>
        <a:lstStyle/>
        <a:p>
          <a:endParaRPr lang="en-US"/>
        </a:p>
      </dgm:t>
    </dgm:pt>
    <dgm:pt modelId="{96B5518B-6AD5-46CD-8369-2BA90E3814D4}" type="pres">
      <dgm:prSet presAssocID="{E217540F-4F02-465B-AE3C-95006DE2515D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AA34F60-574E-4AF4-8171-AC7EF4B2661E}" type="pres">
      <dgm:prSet presAssocID="{79399DA5-2F25-4D1A-B4E7-AEAA09C69E0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FB7E4EA-69F8-4839-B1AB-2DEC09FE4891}" type="pres">
      <dgm:prSet presAssocID="{4E895C5C-4876-4D69-A1C9-EC62E98F5235}" presName="compNode" presStyleCnt="0"/>
      <dgm:spPr/>
      <dgm:t>
        <a:bodyPr/>
        <a:lstStyle/>
        <a:p>
          <a:endParaRPr lang="en-US"/>
        </a:p>
      </dgm:t>
    </dgm:pt>
    <dgm:pt modelId="{5D1DE757-C8E4-4FB9-A722-4847686F3C48}" type="pres">
      <dgm:prSet presAssocID="{4E895C5C-4876-4D69-A1C9-EC62E98F5235}" presName="bkgdShape" presStyleLbl="node1" presStyleIdx="1" presStyleCnt="2"/>
      <dgm:spPr/>
      <dgm:t>
        <a:bodyPr/>
        <a:lstStyle/>
        <a:p>
          <a:endParaRPr lang="en-US"/>
        </a:p>
      </dgm:t>
    </dgm:pt>
    <dgm:pt modelId="{0BCA92F1-9A20-47A1-AB67-E049E9B3B602}" type="pres">
      <dgm:prSet presAssocID="{4E895C5C-4876-4D69-A1C9-EC62E98F5235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16CA5-5B63-4D54-AF2E-40EFCAD33768}" type="pres">
      <dgm:prSet presAssocID="{4E895C5C-4876-4D69-A1C9-EC62E98F5235}" presName="invisiNode" presStyleLbl="node1" presStyleIdx="1" presStyleCnt="2"/>
      <dgm:spPr/>
      <dgm:t>
        <a:bodyPr/>
        <a:lstStyle/>
        <a:p>
          <a:endParaRPr lang="en-US"/>
        </a:p>
      </dgm:t>
    </dgm:pt>
    <dgm:pt modelId="{0D3E7E64-3FF3-4EBF-B22F-3733827C1E73}" type="pres">
      <dgm:prSet presAssocID="{4E895C5C-4876-4D69-A1C9-EC62E98F5235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715BF333-7C2C-4A54-A9D3-4E1E4FD9CAA3}" srcId="{4E895C5C-4876-4D69-A1C9-EC62E98F5235}" destId="{D7AF6EE7-3722-4DDB-A616-FFF5C82563D1}" srcOrd="2" destOrd="0" parTransId="{A84AE566-0893-475C-BE42-59D5989F108A}" sibTransId="{DCA09F1C-D66B-447E-B84A-943EA60326B9}"/>
    <dgm:cxn modelId="{779A8538-D087-4C9E-9587-B70385EFCF57}" type="presOf" srcId="{4D0AAEB7-BFDF-4C1B-8027-7A5788A31162}" destId="{5D1DE757-C8E4-4FB9-A722-4847686F3C48}" srcOrd="0" destOrd="2" presId="urn:microsoft.com/office/officeart/2005/8/layout/hList7#1"/>
    <dgm:cxn modelId="{1817A997-999A-43FC-BA75-CA63376677FB}" type="presOf" srcId="{755C7C6C-DDBE-4941-8BDB-104EED7E4822}" destId="{597349D4-3D32-41D4-87B3-DB4334B8CF14}" srcOrd="0" destOrd="3" presId="urn:microsoft.com/office/officeart/2005/8/layout/hList7#1"/>
    <dgm:cxn modelId="{865EBEB6-E211-4BC8-BA80-650B99A094C9}" type="presOf" srcId="{9749DB70-7A04-4943-9ECB-91E7D94F620E}" destId="{597349D4-3D32-41D4-87B3-DB4334B8CF14}" srcOrd="0" destOrd="2" presId="urn:microsoft.com/office/officeart/2005/8/layout/hList7#1"/>
    <dgm:cxn modelId="{00BD67C1-6F49-4CBD-B6B5-C39257E2A6F8}" srcId="{E217540F-4F02-465B-AE3C-95006DE2515D}" destId="{0D85D9C6-6604-4E77-AE9B-E6E161E78F49}" srcOrd="3" destOrd="0" parTransId="{3E1F1312-72ED-4602-A173-3FC36A9AA88C}" sibTransId="{790299A3-30A3-47F2-9541-4D29A1050C8A}"/>
    <dgm:cxn modelId="{9A45AD2A-0A14-46EF-B965-0E8206E7C8F2}" type="presOf" srcId="{0D85D9C6-6604-4E77-AE9B-E6E161E78F49}" destId="{597349D4-3D32-41D4-87B3-DB4334B8CF14}" srcOrd="0" destOrd="4" presId="urn:microsoft.com/office/officeart/2005/8/layout/hList7#1"/>
    <dgm:cxn modelId="{6C690FA8-789A-4F77-892D-4A90FCBF4063}" srcId="{4E895C5C-4876-4D69-A1C9-EC62E98F5235}" destId="{7B539D3F-5B78-4E82-A144-B6686EBD5FBF}" srcOrd="3" destOrd="0" parTransId="{A05AC365-496B-4161-B8B0-5F5617770E0B}" sibTransId="{C0C93DD8-4BC7-4672-8048-0FEBA78BD3B4}"/>
    <dgm:cxn modelId="{AB92E2AA-CDFA-443F-B2C7-D019EB5AA322}" type="presOf" srcId="{4E895C5C-4876-4D69-A1C9-EC62E98F5235}" destId="{0BCA92F1-9A20-47A1-AB67-E049E9B3B602}" srcOrd="1" destOrd="0" presId="urn:microsoft.com/office/officeart/2005/8/layout/hList7#1"/>
    <dgm:cxn modelId="{C12FF550-706F-425E-A59B-462C4C7DE799}" srcId="{D0B098C3-76A2-4EAE-A8AC-4661E5C79EF8}" destId="{E217540F-4F02-465B-AE3C-95006DE2515D}" srcOrd="0" destOrd="0" parTransId="{561FE625-81BD-4F9E-929C-873A43DF75D2}" sibTransId="{79399DA5-2F25-4D1A-B4E7-AEAA09C69E03}"/>
    <dgm:cxn modelId="{065BAC5C-1D55-4BF0-B2A4-14890B4F9560}" type="presOf" srcId="{7B539D3F-5B78-4E82-A144-B6686EBD5FBF}" destId="{0BCA92F1-9A20-47A1-AB67-E049E9B3B602}" srcOrd="1" destOrd="4" presId="urn:microsoft.com/office/officeart/2005/8/layout/hList7#1"/>
    <dgm:cxn modelId="{89BCF4BB-AED2-45FB-BC75-7A1C5FEC43E5}" type="presOf" srcId="{9749DB70-7A04-4943-9ECB-91E7D94F620E}" destId="{E1B962C7-CF0A-4911-A2E1-7947C5A0DF95}" srcOrd="1" destOrd="2" presId="urn:microsoft.com/office/officeart/2005/8/layout/hList7#1"/>
    <dgm:cxn modelId="{0575FCBB-4BE9-4B10-8277-68D69C8EFADC}" type="presOf" srcId="{E217540F-4F02-465B-AE3C-95006DE2515D}" destId="{E1B962C7-CF0A-4911-A2E1-7947C5A0DF95}" srcOrd="1" destOrd="0" presId="urn:microsoft.com/office/officeart/2005/8/layout/hList7#1"/>
    <dgm:cxn modelId="{8110CA89-710C-4299-B060-6BEBE30E857F}" type="presOf" srcId="{D7AF6EE7-3722-4DDB-A616-FFF5C82563D1}" destId="{0BCA92F1-9A20-47A1-AB67-E049E9B3B602}" srcOrd="1" destOrd="3" presId="urn:microsoft.com/office/officeart/2005/8/layout/hList7#1"/>
    <dgm:cxn modelId="{800B07DC-F8B9-4DA5-B152-19CDADA2CBC8}" srcId="{E217540F-4F02-465B-AE3C-95006DE2515D}" destId="{9749DB70-7A04-4943-9ECB-91E7D94F620E}" srcOrd="1" destOrd="0" parTransId="{ADDC079C-8D61-403B-BD46-5C21D7297D73}" sibTransId="{EA3D6FED-FBE0-4F36-8BBF-FF32E35302C7}"/>
    <dgm:cxn modelId="{37B3952D-C627-4AD8-9D33-5C83C5CF9833}" type="presOf" srcId="{7B539D3F-5B78-4E82-A144-B6686EBD5FBF}" destId="{5D1DE757-C8E4-4FB9-A722-4847686F3C48}" srcOrd="0" destOrd="4" presId="urn:microsoft.com/office/officeart/2005/8/layout/hList7#1"/>
    <dgm:cxn modelId="{2F0F91B3-1ED9-4A71-A6D9-6900EE620691}" srcId="{E217540F-4F02-465B-AE3C-95006DE2515D}" destId="{755C7C6C-DDBE-4941-8BDB-104EED7E4822}" srcOrd="2" destOrd="0" parTransId="{6DD82B4E-9550-444E-8673-FCCDEB1079A7}" sibTransId="{F6197E15-21C4-480B-B891-ED9404718626}"/>
    <dgm:cxn modelId="{E829569B-F0F4-4A8B-B488-38855F3B7A48}" srcId="{4E895C5C-4876-4D69-A1C9-EC62E98F5235}" destId="{4D0AAEB7-BFDF-4C1B-8027-7A5788A31162}" srcOrd="1" destOrd="0" parTransId="{6653575A-6878-4EC3-AE7D-0749C629599B}" sibTransId="{4E7EC48C-78CD-45CB-B137-955AB5A2B228}"/>
    <dgm:cxn modelId="{64BBE675-18A7-482B-A56A-405CACA4D08E}" type="presOf" srcId="{CAC8AA24-E4ED-4BB2-BA57-A0794B317E59}" destId="{E1B962C7-CF0A-4911-A2E1-7947C5A0DF95}" srcOrd="1" destOrd="1" presId="urn:microsoft.com/office/officeart/2005/8/layout/hList7#1"/>
    <dgm:cxn modelId="{6473B98F-651A-49F3-BE2E-1B1C33E97FAE}" srcId="{4E895C5C-4876-4D69-A1C9-EC62E98F5235}" destId="{E38FDB67-B604-4095-A0CA-1233989454A6}" srcOrd="0" destOrd="0" parTransId="{AB27D88E-DF8D-4AA8-8283-F06A84419D64}" sibTransId="{A1C2203B-0CDD-4B2E-88FF-B9AA28D18FC6}"/>
    <dgm:cxn modelId="{9DF01F20-D72F-4BD6-AFB8-2F85C4B67B02}" type="presOf" srcId="{D0B098C3-76A2-4EAE-A8AC-4661E5C79EF8}" destId="{FC401F65-E760-4C20-BC2D-1770B9EBDF4B}" srcOrd="0" destOrd="0" presId="urn:microsoft.com/office/officeart/2005/8/layout/hList7#1"/>
    <dgm:cxn modelId="{26915663-8DDF-4DDA-8B26-FDE81F82712A}" type="presOf" srcId="{0D85D9C6-6604-4E77-AE9B-E6E161E78F49}" destId="{E1B962C7-CF0A-4911-A2E1-7947C5A0DF95}" srcOrd="1" destOrd="4" presId="urn:microsoft.com/office/officeart/2005/8/layout/hList7#1"/>
    <dgm:cxn modelId="{4CE4ED1E-CAC6-4662-9AB0-DE8EFC83F5E2}" type="presOf" srcId="{E217540F-4F02-465B-AE3C-95006DE2515D}" destId="{597349D4-3D32-41D4-87B3-DB4334B8CF14}" srcOrd="0" destOrd="0" presId="urn:microsoft.com/office/officeart/2005/8/layout/hList7#1"/>
    <dgm:cxn modelId="{2DE44CA1-A037-4255-9AF1-12B377797DA4}" type="presOf" srcId="{4D0AAEB7-BFDF-4C1B-8027-7A5788A31162}" destId="{0BCA92F1-9A20-47A1-AB67-E049E9B3B602}" srcOrd="1" destOrd="2" presId="urn:microsoft.com/office/officeart/2005/8/layout/hList7#1"/>
    <dgm:cxn modelId="{DF57E6FC-2C24-4511-B032-4DD9EB1199F3}" type="presOf" srcId="{755C7C6C-DDBE-4941-8BDB-104EED7E4822}" destId="{E1B962C7-CF0A-4911-A2E1-7947C5A0DF95}" srcOrd="1" destOrd="3" presId="urn:microsoft.com/office/officeart/2005/8/layout/hList7#1"/>
    <dgm:cxn modelId="{9DB24052-6811-469F-961C-F12867DA2BA1}" type="presOf" srcId="{CAC8AA24-E4ED-4BB2-BA57-A0794B317E59}" destId="{597349D4-3D32-41D4-87B3-DB4334B8CF14}" srcOrd="0" destOrd="1" presId="urn:microsoft.com/office/officeart/2005/8/layout/hList7#1"/>
    <dgm:cxn modelId="{B234CC28-95C5-493B-B539-97473E1F791E}" type="presOf" srcId="{4E895C5C-4876-4D69-A1C9-EC62E98F5235}" destId="{5D1DE757-C8E4-4FB9-A722-4847686F3C48}" srcOrd="0" destOrd="0" presId="urn:microsoft.com/office/officeart/2005/8/layout/hList7#1"/>
    <dgm:cxn modelId="{0456EA4F-797A-49EF-BCA4-128910A8811B}" type="presOf" srcId="{E38FDB67-B604-4095-A0CA-1233989454A6}" destId="{5D1DE757-C8E4-4FB9-A722-4847686F3C48}" srcOrd="0" destOrd="1" presId="urn:microsoft.com/office/officeart/2005/8/layout/hList7#1"/>
    <dgm:cxn modelId="{23641516-8B79-429D-82A6-8B8292BB3270}" type="presOf" srcId="{E38FDB67-B604-4095-A0CA-1233989454A6}" destId="{0BCA92F1-9A20-47A1-AB67-E049E9B3B602}" srcOrd="1" destOrd="1" presId="urn:microsoft.com/office/officeart/2005/8/layout/hList7#1"/>
    <dgm:cxn modelId="{0B98499F-0E4F-4691-B938-BAE88530FF08}" type="presOf" srcId="{79399DA5-2F25-4D1A-B4E7-AEAA09C69E03}" destId="{EAA34F60-574E-4AF4-8171-AC7EF4B2661E}" srcOrd="0" destOrd="0" presId="urn:microsoft.com/office/officeart/2005/8/layout/hList7#1"/>
    <dgm:cxn modelId="{D2540AC3-4888-48E1-9615-9B3C40225D1E}" type="presOf" srcId="{D7AF6EE7-3722-4DDB-A616-FFF5C82563D1}" destId="{5D1DE757-C8E4-4FB9-A722-4847686F3C48}" srcOrd="0" destOrd="3" presId="urn:microsoft.com/office/officeart/2005/8/layout/hList7#1"/>
    <dgm:cxn modelId="{B863C1B5-254A-408E-B08B-749DA61D6B32}" srcId="{D0B098C3-76A2-4EAE-A8AC-4661E5C79EF8}" destId="{4E895C5C-4876-4D69-A1C9-EC62E98F5235}" srcOrd="1" destOrd="0" parTransId="{E9104ED8-597C-4041-9684-52E392CAD4E2}" sibTransId="{2DDCC6A4-66E0-46CC-A07B-F225D13F8DCE}"/>
    <dgm:cxn modelId="{3722AB49-435B-4105-AF66-8D8A7F05BEEA}" srcId="{E217540F-4F02-465B-AE3C-95006DE2515D}" destId="{CAC8AA24-E4ED-4BB2-BA57-A0794B317E59}" srcOrd="0" destOrd="0" parTransId="{E6E2A88C-F7B9-4E48-BB33-426DDCEC6E84}" sibTransId="{2156202A-C3C1-4ADC-9231-01AFCE0CD53B}"/>
    <dgm:cxn modelId="{ABF20128-459C-4EC2-A8E5-DE1D18BF85F6}" type="presParOf" srcId="{FC401F65-E760-4C20-BC2D-1770B9EBDF4B}" destId="{483ED5D3-80F6-40CB-86A7-1270A1A2E498}" srcOrd="0" destOrd="0" presId="urn:microsoft.com/office/officeart/2005/8/layout/hList7#1"/>
    <dgm:cxn modelId="{AF11469F-12AF-4B82-89CD-41E9139CB3F6}" type="presParOf" srcId="{FC401F65-E760-4C20-BC2D-1770B9EBDF4B}" destId="{FD7F1291-3213-4618-9785-A3B620AE91EE}" srcOrd="1" destOrd="0" presId="urn:microsoft.com/office/officeart/2005/8/layout/hList7#1"/>
    <dgm:cxn modelId="{11EE5B39-3054-418B-9F60-01034E3DDCB5}" type="presParOf" srcId="{FD7F1291-3213-4618-9785-A3B620AE91EE}" destId="{612DA5DE-01D4-40D5-8F3D-12F4473B71D6}" srcOrd="0" destOrd="0" presId="urn:microsoft.com/office/officeart/2005/8/layout/hList7#1"/>
    <dgm:cxn modelId="{372E35FF-6397-43B0-8A8D-4D5BBF859EED}" type="presParOf" srcId="{612DA5DE-01D4-40D5-8F3D-12F4473B71D6}" destId="{597349D4-3D32-41D4-87B3-DB4334B8CF14}" srcOrd="0" destOrd="0" presId="urn:microsoft.com/office/officeart/2005/8/layout/hList7#1"/>
    <dgm:cxn modelId="{8662BE3B-2E6E-48C0-A869-D1D037862BFE}" type="presParOf" srcId="{612DA5DE-01D4-40D5-8F3D-12F4473B71D6}" destId="{E1B962C7-CF0A-4911-A2E1-7947C5A0DF95}" srcOrd="1" destOrd="0" presId="urn:microsoft.com/office/officeart/2005/8/layout/hList7#1"/>
    <dgm:cxn modelId="{44D4130E-D705-4ED2-B64B-66AD38E0C2EE}" type="presParOf" srcId="{612DA5DE-01D4-40D5-8F3D-12F4473B71D6}" destId="{9656751A-BEE3-4E3A-B8D8-BAFE53FCF014}" srcOrd="2" destOrd="0" presId="urn:microsoft.com/office/officeart/2005/8/layout/hList7#1"/>
    <dgm:cxn modelId="{3E865330-666F-4FAF-93F5-D6373E8F44C3}" type="presParOf" srcId="{612DA5DE-01D4-40D5-8F3D-12F4473B71D6}" destId="{96B5518B-6AD5-46CD-8369-2BA90E3814D4}" srcOrd="3" destOrd="0" presId="urn:microsoft.com/office/officeart/2005/8/layout/hList7#1"/>
    <dgm:cxn modelId="{53F4C504-746D-4588-99D8-352208231554}" type="presParOf" srcId="{FD7F1291-3213-4618-9785-A3B620AE91EE}" destId="{EAA34F60-574E-4AF4-8171-AC7EF4B2661E}" srcOrd="1" destOrd="0" presId="urn:microsoft.com/office/officeart/2005/8/layout/hList7#1"/>
    <dgm:cxn modelId="{8E10ABC4-0B80-4A54-8CB7-95722DEA25BF}" type="presParOf" srcId="{FD7F1291-3213-4618-9785-A3B620AE91EE}" destId="{AFB7E4EA-69F8-4839-B1AB-2DEC09FE4891}" srcOrd="2" destOrd="0" presId="urn:microsoft.com/office/officeart/2005/8/layout/hList7#1"/>
    <dgm:cxn modelId="{5C021889-2495-4381-9649-57B3BE1ECC19}" type="presParOf" srcId="{AFB7E4EA-69F8-4839-B1AB-2DEC09FE4891}" destId="{5D1DE757-C8E4-4FB9-A722-4847686F3C48}" srcOrd="0" destOrd="0" presId="urn:microsoft.com/office/officeart/2005/8/layout/hList7#1"/>
    <dgm:cxn modelId="{1EC1CB68-6B77-4BED-96C0-AD686ADCA474}" type="presParOf" srcId="{AFB7E4EA-69F8-4839-B1AB-2DEC09FE4891}" destId="{0BCA92F1-9A20-47A1-AB67-E049E9B3B602}" srcOrd="1" destOrd="0" presId="urn:microsoft.com/office/officeart/2005/8/layout/hList7#1"/>
    <dgm:cxn modelId="{AA0DD61E-0FAC-43BD-B02E-274B1C216D8C}" type="presParOf" srcId="{AFB7E4EA-69F8-4839-B1AB-2DEC09FE4891}" destId="{A8516CA5-5B63-4D54-AF2E-40EFCAD33768}" srcOrd="2" destOrd="0" presId="urn:microsoft.com/office/officeart/2005/8/layout/hList7#1"/>
    <dgm:cxn modelId="{2052680B-EC34-44EC-96E6-C1F2571FF4C0}" type="presParOf" srcId="{AFB7E4EA-69F8-4839-B1AB-2DEC09FE4891}" destId="{0D3E7E64-3FF3-4EBF-B22F-3733827C1E7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69B963-7D90-464F-8A33-E446F1B8642F}" type="doc">
      <dgm:prSet loTypeId="urn:microsoft.com/office/officeart/2005/8/layout/hList7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0A28FF1-F2D6-43C1-A436-86CCDD2091AF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/>
            <a:t>Revenue Requirement Analysis</a:t>
          </a:r>
          <a:endParaRPr lang="en-US" dirty="0"/>
        </a:p>
      </dgm:t>
    </dgm:pt>
    <dgm:pt modelId="{9776AE7C-0285-42C7-9A7B-72368B04FF8A}" type="parTrans" cxnId="{2C383036-B8A9-4AE6-9F53-5AB83C7608A7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866C90C5-A069-4FE3-AC3F-C3A0C27E6856}" type="sibTrans" cxnId="{2C383036-B8A9-4AE6-9F53-5AB83C7608A7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65D455C2-A7E4-4B35-ABF7-D038047D7EA4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Cost of Service Analysis</a:t>
          </a:r>
          <a:endParaRPr lang="en-US" dirty="0">
            <a:solidFill>
              <a:schemeClr val="accent3"/>
            </a:solidFill>
          </a:endParaRPr>
        </a:p>
      </dgm:t>
    </dgm:pt>
    <dgm:pt modelId="{B9D0DFD3-480A-498B-B614-EBF75F5350C8}" type="parTrans" cxnId="{608323E7-47DC-4766-B015-E4D42EF0849A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F06EC5F3-E773-443D-A7DE-473066AAAC9D}" type="sibTrans" cxnId="{608323E7-47DC-4766-B015-E4D42EF0849A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55EC122B-5FAE-49EA-B5F0-B91A2E9C56F5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Rate-Design Analysis</a:t>
          </a:r>
          <a:endParaRPr lang="en-US" dirty="0">
            <a:solidFill>
              <a:schemeClr val="accent3"/>
            </a:solidFill>
          </a:endParaRPr>
        </a:p>
      </dgm:t>
    </dgm:pt>
    <dgm:pt modelId="{41053C5A-B347-43BC-AC92-1987BFBE2198}" type="parTrans" cxnId="{BAF88C72-E9D1-4DC6-8332-7F3877D08DDC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2C06D7B1-8E84-4180-A459-0604F21CBF51}" type="sibTrans" cxnId="{BAF88C72-E9D1-4DC6-8332-7F3877D08DDC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CBF886E5-15A9-47B9-9705-3A9C48447677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Policy &amp; Rate Structure Review</a:t>
          </a:r>
          <a:endParaRPr lang="en-US" dirty="0">
            <a:solidFill>
              <a:schemeClr val="accent3"/>
            </a:solidFill>
          </a:endParaRPr>
        </a:p>
      </dgm:t>
    </dgm:pt>
    <dgm:pt modelId="{B7DD6552-7078-457E-BD27-B4580D9CF277}" type="parTrans" cxnId="{570C8B54-C4D5-4F15-B2B7-7E58C8326852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E6FBB328-6A59-4F31-90D4-D2AC239D36CF}" type="sibTrans" cxnId="{570C8B54-C4D5-4F15-B2B7-7E58C8326852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BB456E23-FD01-450E-AD3C-68A5AD68339F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Public Outreach &amp; Messaging</a:t>
          </a:r>
          <a:endParaRPr lang="en-US" dirty="0">
            <a:solidFill>
              <a:schemeClr val="accent3"/>
            </a:solidFill>
          </a:endParaRPr>
        </a:p>
      </dgm:t>
    </dgm:pt>
    <dgm:pt modelId="{5F384BBA-0C24-460F-9528-7EB0708FE17B}" type="parTrans" cxnId="{47C1235B-69A1-42F9-8D45-283D207EB787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0B5812D0-385C-44A8-ACE9-EEB302630E43}" type="sibTrans" cxnId="{47C1235B-69A1-42F9-8D45-283D207EB787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BB1451C2-A85F-4497-8011-8F982F1EFC6C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dirty="0" smtClean="0">
              <a:solidFill>
                <a:schemeClr val="accent3"/>
              </a:solidFill>
            </a:rPr>
            <a:t>Demand Analysis</a:t>
          </a:r>
          <a:endParaRPr lang="en-US" dirty="0">
            <a:solidFill>
              <a:schemeClr val="accent3"/>
            </a:solidFill>
          </a:endParaRPr>
        </a:p>
      </dgm:t>
    </dgm:pt>
    <dgm:pt modelId="{4DCC772D-712E-4F0F-9886-579C983B3A50}" type="parTrans" cxnId="{1D3BF4B8-A929-4FF0-9995-B2EDF6E580DA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3F82A30C-6D71-4E74-A726-50C6557BB99E}" type="sibTrans" cxnId="{1D3BF4B8-A929-4FF0-9995-B2EDF6E580DA}">
      <dgm:prSet/>
      <dgm:spPr/>
      <dgm:t>
        <a:bodyPr/>
        <a:lstStyle/>
        <a:p>
          <a:endParaRPr lang="en-US">
            <a:solidFill>
              <a:schemeClr val="accent3"/>
            </a:solidFill>
          </a:endParaRPr>
        </a:p>
      </dgm:t>
    </dgm:pt>
    <dgm:pt modelId="{9B2E9BFB-5026-41BB-834D-7F6C614D47CE}" type="pres">
      <dgm:prSet presAssocID="{4D69B963-7D90-464F-8A33-E446F1B864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016953-3E12-4C29-A84A-7B1463D68C91}" type="pres">
      <dgm:prSet presAssocID="{4D69B963-7D90-464F-8A33-E446F1B8642F}" presName="fgShape" presStyleLbl="fgShp" presStyleIdx="0" presStyleCnt="1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C47FC1D-AB72-478D-B6C6-679972B3FEE5}" type="pres">
      <dgm:prSet presAssocID="{4D69B963-7D90-464F-8A33-E446F1B8642F}" presName="linComp" presStyleCnt="0"/>
      <dgm:spPr/>
      <dgm:t>
        <a:bodyPr/>
        <a:lstStyle/>
        <a:p>
          <a:endParaRPr lang="en-US"/>
        </a:p>
      </dgm:t>
    </dgm:pt>
    <dgm:pt modelId="{9F9B586A-61E8-47C4-899A-DAE57ADDEDFB}" type="pres">
      <dgm:prSet presAssocID="{CBF886E5-15A9-47B9-9705-3A9C48447677}" presName="compNode" presStyleCnt="0"/>
      <dgm:spPr/>
      <dgm:t>
        <a:bodyPr/>
        <a:lstStyle/>
        <a:p>
          <a:endParaRPr lang="en-US"/>
        </a:p>
      </dgm:t>
    </dgm:pt>
    <dgm:pt modelId="{78EBFD68-F933-4AE8-9C11-2FCF80C4E138}" type="pres">
      <dgm:prSet presAssocID="{CBF886E5-15A9-47B9-9705-3A9C48447677}" presName="bkgdShape" presStyleLbl="node1" presStyleIdx="0" presStyleCnt="6"/>
      <dgm:spPr/>
      <dgm:t>
        <a:bodyPr/>
        <a:lstStyle/>
        <a:p>
          <a:endParaRPr lang="en-US"/>
        </a:p>
      </dgm:t>
    </dgm:pt>
    <dgm:pt modelId="{66BD9DAA-A6F6-4802-AABF-D3D5E124EE24}" type="pres">
      <dgm:prSet presAssocID="{CBF886E5-15A9-47B9-9705-3A9C48447677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52F9B-04D9-4E16-8646-CC2A730D38F9}" type="pres">
      <dgm:prSet presAssocID="{CBF886E5-15A9-47B9-9705-3A9C48447677}" presName="invisiNode" presStyleLbl="node1" presStyleIdx="0" presStyleCnt="6"/>
      <dgm:spPr/>
      <dgm:t>
        <a:bodyPr/>
        <a:lstStyle/>
        <a:p>
          <a:endParaRPr lang="en-US"/>
        </a:p>
      </dgm:t>
    </dgm:pt>
    <dgm:pt modelId="{72BA00AB-CAF3-45B9-AEF3-E45F18389AC1}" type="pres">
      <dgm:prSet presAssocID="{CBF886E5-15A9-47B9-9705-3A9C48447677}" presName="imagNode" presStyleLbl="fgImgPlace1" presStyleIdx="0" presStyleCnt="6"/>
      <dgm:spPr/>
      <dgm:t>
        <a:bodyPr/>
        <a:lstStyle/>
        <a:p>
          <a:endParaRPr lang="en-US"/>
        </a:p>
      </dgm:t>
    </dgm:pt>
    <dgm:pt modelId="{FC8DE7D8-4881-4813-81A9-D0834911353D}" type="pres">
      <dgm:prSet presAssocID="{E6FBB328-6A59-4F31-90D4-D2AC239D36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04B1687-7C4A-4E9A-B2D0-6824A442EEA9}" type="pres">
      <dgm:prSet presAssocID="{D0A28FF1-F2D6-43C1-A436-86CCDD2091AF}" presName="compNode" presStyleCnt="0"/>
      <dgm:spPr/>
      <dgm:t>
        <a:bodyPr/>
        <a:lstStyle/>
        <a:p>
          <a:endParaRPr lang="en-US"/>
        </a:p>
      </dgm:t>
    </dgm:pt>
    <dgm:pt modelId="{F8C32553-8A10-480F-8566-256D4367CB33}" type="pres">
      <dgm:prSet presAssocID="{D0A28FF1-F2D6-43C1-A436-86CCDD2091AF}" presName="bkgdShape" presStyleLbl="node1" presStyleIdx="1" presStyleCnt="6"/>
      <dgm:spPr/>
      <dgm:t>
        <a:bodyPr/>
        <a:lstStyle/>
        <a:p>
          <a:endParaRPr lang="en-US"/>
        </a:p>
      </dgm:t>
    </dgm:pt>
    <dgm:pt modelId="{79D61D15-D309-4B0E-9A91-19F583D257AC}" type="pres">
      <dgm:prSet presAssocID="{D0A28FF1-F2D6-43C1-A436-86CCDD2091AF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FD7FC-1ECD-4130-B986-6BCFBB39FFCC}" type="pres">
      <dgm:prSet presAssocID="{D0A28FF1-F2D6-43C1-A436-86CCDD2091AF}" presName="invisiNode" presStyleLbl="node1" presStyleIdx="1" presStyleCnt="6"/>
      <dgm:spPr/>
      <dgm:t>
        <a:bodyPr/>
        <a:lstStyle/>
        <a:p>
          <a:endParaRPr lang="en-US"/>
        </a:p>
      </dgm:t>
    </dgm:pt>
    <dgm:pt modelId="{5CB2FFE0-0B2D-4F4F-AD24-4AD0A2094808}" type="pres">
      <dgm:prSet presAssocID="{D0A28FF1-F2D6-43C1-A436-86CCDD2091AF}" presName="imagNode" presStyleLbl="fgImgPlace1" presStyleIdx="1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FD14B3A-06A8-4458-A275-5D8204D5F1F1}" type="pres">
      <dgm:prSet presAssocID="{866C90C5-A069-4FE3-AC3F-C3A0C27E68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D3B5A9-B7D8-4207-863C-C7B24138B1C2}" type="pres">
      <dgm:prSet presAssocID="{BB1451C2-A85F-4497-8011-8F982F1EFC6C}" presName="compNode" presStyleCnt="0"/>
      <dgm:spPr/>
    </dgm:pt>
    <dgm:pt modelId="{98E18AD0-9FCF-4F06-B125-CCC7502C0140}" type="pres">
      <dgm:prSet presAssocID="{BB1451C2-A85F-4497-8011-8F982F1EFC6C}" presName="bkgdShape" presStyleLbl="node1" presStyleIdx="2" presStyleCnt="6"/>
      <dgm:spPr/>
      <dgm:t>
        <a:bodyPr/>
        <a:lstStyle/>
        <a:p>
          <a:endParaRPr lang="en-US"/>
        </a:p>
      </dgm:t>
    </dgm:pt>
    <dgm:pt modelId="{0D8C653C-4DC8-4D92-93ED-F322F097D66D}" type="pres">
      <dgm:prSet presAssocID="{BB1451C2-A85F-4497-8011-8F982F1EFC6C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74819-C1C1-411B-B102-28566C94149C}" type="pres">
      <dgm:prSet presAssocID="{BB1451C2-A85F-4497-8011-8F982F1EFC6C}" presName="invisiNode" presStyleLbl="node1" presStyleIdx="2" presStyleCnt="6"/>
      <dgm:spPr/>
    </dgm:pt>
    <dgm:pt modelId="{C3687CD6-A566-4676-8A2C-C5E6EB37400B}" type="pres">
      <dgm:prSet presAssocID="{BB1451C2-A85F-4497-8011-8F982F1EFC6C}" presName="imagNode" presStyleLbl="fgImgPlace1" presStyleIdx="2" presStyleCnt="6"/>
      <dgm:spPr/>
      <dgm:t>
        <a:bodyPr/>
        <a:lstStyle/>
        <a:p>
          <a:endParaRPr lang="en-US"/>
        </a:p>
      </dgm:t>
    </dgm:pt>
    <dgm:pt modelId="{452630AA-A3C1-491F-AA53-3513FF9883F1}" type="pres">
      <dgm:prSet presAssocID="{3F82A30C-6D71-4E74-A726-50C6557BB99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E54F1A4-92B1-4E3C-907F-E45E3826562E}" type="pres">
      <dgm:prSet presAssocID="{65D455C2-A7E4-4B35-ABF7-D038047D7EA4}" presName="compNode" presStyleCnt="0"/>
      <dgm:spPr/>
      <dgm:t>
        <a:bodyPr/>
        <a:lstStyle/>
        <a:p>
          <a:endParaRPr lang="en-US"/>
        </a:p>
      </dgm:t>
    </dgm:pt>
    <dgm:pt modelId="{78758851-2B17-44FD-B8FA-A933DCD0C8CB}" type="pres">
      <dgm:prSet presAssocID="{65D455C2-A7E4-4B35-ABF7-D038047D7EA4}" presName="bkgdShape" presStyleLbl="node1" presStyleIdx="3" presStyleCnt="6"/>
      <dgm:spPr/>
      <dgm:t>
        <a:bodyPr/>
        <a:lstStyle/>
        <a:p>
          <a:endParaRPr lang="en-US"/>
        </a:p>
      </dgm:t>
    </dgm:pt>
    <dgm:pt modelId="{725372F1-E013-4131-BE7D-95C42691EF0F}" type="pres">
      <dgm:prSet presAssocID="{65D455C2-A7E4-4B35-ABF7-D038047D7EA4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272AF-3E30-4610-8449-2213A595E028}" type="pres">
      <dgm:prSet presAssocID="{65D455C2-A7E4-4B35-ABF7-D038047D7EA4}" presName="invisiNode" presStyleLbl="node1" presStyleIdx="3" presStyleCnt="6"/>
      <dgm:spPr/>
      <dgm:t>
        <a:bodyPr/>
        <a:lstStyle/>
        <a:p>
          <a:endParaRPr lang="en-US"/>
        </a:p>
      </dgm:t>
    </dgm:pt>
    <dgm:pt modelId="{7F716333-67CD-4633-ACA3-125960B7EC20}" type="pres">
      <dgm:prSet presAssocID="{65D455C2-A7E4-4B35-ABF7-D038047D7EA4}" presName="imagNode" presStyleLbl="fgImgPlace1" presStyleIdx="3" presStyleCnt="6"/>
      <dgm:spPr/>
      <dgm:t>
        <a:bodyPr/>
        <a:lstStyle/>
        <a:p>
          <a:endParaRPr lang="en-US"/>
        </a:p>
      </dgm:t>
    </dgm:pt>
    <dgm:pt modelId="{5CB6D96F-467B-411C-9BAD-43BC40DD7027}" type="pres">
      <dgm:prSet presAssocID="{F06EC5F3-E773-443D-A7DE-473066AAAC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C31EC2-BACE-4504-863C-BD43BB0E7A16}" type="pres">
      <dgm:prSet presAssocID="{55EC122B-5FAE-49EA-B5F0-B91A2E9C56F5}" presName="compNode" presStyleCnt="0"/>
      <dgm:spPr/>
      <dgm:t>
        <a:bodyPr/>
        <a:lstStyle/>
        <a:p>
          <a:endParaRPr lang="en-US"/>
        </a:p>
      </dgm:t>
    </dgm:pt>
    <dgm:pt modelId="{51C74286-E4C6-4B29-B65B-56EC5310F816}" type="pres">
      <dgm:prSet presAssocID="{55EC122B-5FAE-49EA-B5F0-B91A2E9C56F5}" presName="bkgdShape" presStyleLbl="node1" presStyleIdx="4" presStyleCnt="6"/>
      <dgm:spPr/>
      <dgm:t>
        <a:bodyPr/>
        <a:lstStyle/>
        <a:p>
          <a:endParaRPr lang="en-US"/>
        </a:p>
      </dgm:t>
    </dgm:pt>
    <dgm:pt modelId="{B134B823-7C0C-458B-82C4-30B0869D0A9E}" type="pres">
      <dgm:prSet presAssocID="{55EC122B-5FAE-49EA-B5F0-B91A2E9C56F5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591E3-DD56-4FEF-99A1-0B49BC91E9CD}" type="pres">
      <dgm:prSet presAssocID="{55EC122B-5FAE-49EA-B5F0-B91A2E9C56F5}" presName="invisiNode" presStyleLbl="node1" presStyleIdx="4" presStyleCnt="6"/>
      <dgm:spPr/>
      <dgm:t>
        <a:bodyPr/>
        <a:lstStyle/>
        <a:p>
          <a:endParaRPr lang="en-US"/>
        </a:p>
      </dgm:t>
    </dgm:pt>
    <dgm:pt modelId="{8100EF5C-C523-4002-942D-D8177E0AC8CD}" type="pres">
      <dgm:prSet presAssocID="{55EC122B-5FAE-49EA-B5F0-B91A2E9C56F5}" presName="imagNode" presStyleLbl="fgImgPlace1" presStyleIdx="4" presStyleCnt="6"/>
      <dgm:spPr/>
      <dgm:t>
        <a:bodyPr/>
        <a:lstStyle/>
        <a:p>
          <a:endParaRPr lang="en-US"/>
        </a:p>
      </dgm:t>
    </dgm:pt>
    <dgm:pt modelId="{0AA56977-7BB4-4D73-B5B3-D9DAC08EEF0A}" type="pres">
      <dgm:prSet presAssocID="{2C06D7B1-8E84-4180-A459-0604F21CBF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43F877-994C-4DE1-BB96-6E64BCCA15B7}" type="pres">
      <dgm:prSet presAssocID="{BB456E23-FD01-450E-AD3C-68A5AD68339F}" presName="compNode" presStyleCnt="0"/>
      <dgm:spPr/>
      <dgm:t>
        <a:bodyPr/>
        <a:lstStyle/>
        <a:p>
          <a:endParaRPr lang="en-US"/>
        </a:p>
      </dgm:t>
    </dgm:pt>
    <dgm:pt modelId="{D9EB3D0C-1374-4F09-BDC0-4AABD7E9CF5E}" type="pres">
      <dgm:prSet presAssocID="{BB456E23-FD01-450E-AD3C-68A5AD68339F}" presName="bkgdShape" presStyleLbl="node1" presStyleIdx="5" presStyleCnt="6"/>
      <dgm:spPr/>
      <dgm:t>
        <a:bodyPr/>
        <a:lstStyle/>
        <a:p>
          <a:endParaRPr lang="en-US"/>
        </a:p>
      </dgm:t>
    </dgm:pt>
    <dgm:pt modelId="{D9A27951-3438-4DDF-96AB-BCE7D07D4385}" type="pres">
      <dgm:prSet presAssocID="{BB456E23-FD01-450E-AD3C-68A5AD68339F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EC356-BBA0-4B78-96A9-78DCA820952C}" type="pres">
      <dgm:prSet presAssocID="{BB456E23-FD01-450E-AD3C-68A5AD68339F}" presName="invisiNode" presStyleLbl="node1" presStyleIdx="5" presStyleCnt="6"/>
      <dgm:spPr/>
      <dgm:t>
        <a:bodyPr/>
        <a:lstStyle/>
        <a:p>
          <a:endParaRPr lang="en-US"/>
        </a:p>
      </dgm:t>
    </dgm:pt>
    <dgm:pt modelId="{D4F93E17-584F-4F81-8EB3-389497FB6159}" type="pres">
      <dgm:prSet presAssocID="{BB456E23-FD01-450E-AD3C-68A5AD68339F}" presName="imagNode" presStyleLbl="fgImgPlace1" presStyleIdx="5" presStyleCnt="6"/>
      <dgm:spPr/>
      <dgm:t>
        <a:bodyPr/>
        <a:lstStyle/>
        <a:p>
          <a:endParaRPr lang="en-US"/>
        </a:p>
      </dgm:t>
    </dgm:pt>
  </dgm:ptLst>
  <dgm:cxnLst>
    <dgm:cxn modelId="{5AE8A610-4546-45F5-98C5-1AD3C514BFCD}" type="presOf" srcId="{BB456E23-FD01-450E-AD3C-68A5AD68339F}" destId="{D9EB3D0C-1374-4F09-BDC0-4AABD7E9CF5E}" srcOrd="0" destOrd="0" presId="urn:microsoft.com/office/officeart/2005/8/layout/hList7"/>
    <dgm:cxn modelId="{2C383036-B8A9-4AE6-9F53-5AB83C7608A7}" srcId="{4D69B963-7D90-464F-8A33-E446F1B8642F}" destId="{D0A28FF1-F2D6-43C1-A436-86CCDD2091AF}" srcOrd="1" destOrd="0" parTransId="{9776AE7C-0285-42C7-9A7B-72368B04FF8A}" sibTransId="{866C90C5-A069-4FE3-AC3F-C3A0C27E6856}"/>
    <dgm:cxn modelId="{480E2634-31A5-44A4-92E8-1A7B9946AB6A}" type="presOf" srcId="{65D455C2-A7E4-4B35-ABF7-D038047D7EA4}" destId="{78758851-2B17-44FD-B8FA-A933DCD0C8CB}" srcOrd="0" destOrd="0" presId="urn:microsoft.com/office/officeart/2005/8/layout/hList7"/>
    <dgm:cxn modelId="{030AE49D-C74C-4DF7-BD91-09438BD4A730}" type="presOf" srcId="{D0A28FF1-F2D6-43C1-A436-86CCDD2091AF}" destId="{79D61D15-D309-4B0E-9A91-19F583D257AC}" srcOrd="1" destOrd="0" presId="urn:microsoft.com/office/officeart/2005/8/layout/hList7"/>
    <dgm:cxn modelId="{30DF4E61-BCD0-4163-BDA4-615F68136EB7}" type="presOf" srcId="{E6FBB328-6A59-4F31-90D4-D2AC239D36CF}" destId="{FC8DE7D8-4881-4813-81A9-D0834911353D}" srcOrd="0" destOrd="0" presId="urn:microsoft.com/office/officeart/2005/8/layout/hList7"/>
    <dgm:cxn modelId="{3BE82588-8F68-4172-94A6-3C0C860D2330}" type="presOf" srcId="{BB1451C2-A85F-4497-8011-8F982F1EFC6C}" destId="{98E18AD0-9FCF-4F06-B125-CCC7502C0140}" srcOrd="0" destOrd="0" presId="urn:microsoft.com/office/officeart/2005/8/layout/hList7"/>
    <dgm:cxn modelId="{9A57C833-084F-4141-8012-5CA0849C88FD}" type="presOf" srcId="{D0A28FF1-F2D6-43C1-A436-86CCDD2091AF}" destId="{F8C32553-8A10-480F-8566-256D4367CB33}" srcOrd="0" destOrd="0" presId="urn:microsoft.com/office/officeart/2005/8/layout/hList7"/>
    <dgm:cxn modelId="{BB2420C0-DA2B-44EC-B646-C56B87A270E0}" type="presOf" srcId="{4D69B963-7D90-464F-8A33-E446F1B8642F}" destId="{9B2E9BFB-5026-41BB-834D-7F6C614D47CE}" srcOrd="0" destOrd="0" presId="urn:microsoft.com/office/officeart/2005/8/layout/hList7"/>
    <dgm:cxn modelId="{608323E7-47DC-4766-B015-E4D42EF0849A}" srcId="{4D69B963-7D90-464F-8A33-E446F1B8642F}" destId="{65D455C2-A7E4-4B35-ABF7-D038047D7EA4}" srcOrd="3" destOrd="0" parTransId="{B9D0DFD3-480A-498B-B614-EBF75F5350C8}" sibTransId="{F06EC5F3-E773-443D-A7DE-473066AAAC9D}"/>
    <dgm:cxn modelId="{35CCA7EF-627F-403D-A85B-98DC80C459D9}" type="presOf" srcId="{55EC122B-5FAE-49EA-B5F0-B91A2E9C56F5}" destId="{51C74286-E4C6-4B29-B65B-56EC5310F816}" srcOrd="0" destOrd="0" presId="urn:microsoft.com/office/officeart/2005/8/layout/hList7"/>
    <dgm:cxn modelId="{4BD1891D-524D-48B0-838B-3A0D1B1B4A66}" type="presOf" srcId="{BB456E23-FD01-450E-AD3C-68A5AD68339F}" destId="{D9A27951-3438-4DDF-96AB-BCE7D07D4385}" srcOrd="1" destOrd="0" presId="urn:microsoft.com/office/officeart/2005/8/layout/hList7"/>
    <dgm:cxn modelId="{DE823338-7F20-482A-B8F1-362028B2B410}" type="presOf" srcId="{BB1451C2-A85F-4497-8011-8F982F1EFC6C}" destId="{0D8C653C-4DC8-4D92-93ED-F322F097D66D}" srcOrd="1" destOrd="0" presId="urn:microsoft.com/office/officeart/2005/8/layout/hList7"/>
    <dgm:cxn modelId="{1D3BF4B8-A929-4FF0-9995-B2EDF6E580DA}" srcId="{4D69B963-7D90-464F-8A33-E446F1B8642F}" destId="{BB1451C2-A85F-4497-8011-8F982F1EFC6C}" srcOrd="2" destOrd="0" parTransId="{4DCC772D-712E-4F0F-9886-579C983B3A50}" sibTransId="{3F82A30C-6D71-4E74-A726-50C6557BB99E}"/>
    <dgm:cxn modelId="{DFBBB305-6F5A-4187-BE6F-F6DB1C696972}" type="presOf" srcId="{CBF886E5-15A9-47B9-9705-3A9C48447677}" destId="{78EBFD68-F933-4AE8-9C11-2FCF80C4E138}" srcOrd="0" destOrd="0" presId="urn:microsoft.com/office/officeart/2005/8/layout/hList7"/>
    <dgm:cxn modelId="{E694A0B2-69B2-4A1E-BBC7-7727BCC5D806}" type="presOf" srcId="{866C90C5-A069-4FE3-AC3F-C3A0C27E6856}" destId="{6FD14B3A-06A8-4458-A275-5D8204D5F1F1}" srcOrd="0" destOrd="0" presId="urn:microsoft.com/office/officeart/2005/8/layout/hList7"/>
    <dgm:cxn modelId="{2698F726-DCA7-4CDD-BB42-BBB5F0A867BC}" type="presOf" srcId="{F06EC5F3-E773-443D-A7DE-473066AAAC9D}" destId="{5CB6D96F-467B-411C-9BAD-43BC40DD7027}" srcOrd="0" destOrd="0" presId="urn:microsoft.com/office/officeart/2005/8/layout/hList7"/>
    <dgm:cxn modelId="{47C1235B-69A1-42F9-8D45-283D207EB787}" srcId="{4D69B963-7D90-464F-8A33-E446F1B8642F}" destId="{BB456E23-FD01-450E-AD3C-68A5AD68339F}" srcOrd="5" destOrd="0" parTransId="{5F384BBA-0C24-460F-9528-7EB0708FE17B}" sibTransId="{0B5812D0-385C-44A8-ACE9-EEB302630E43}"/>
    <dgm:cxn modelId="{A1C89569-A43B-4ADA-A97B-4D61E059C922}" type="presOf" srcId="{2C06D7B1-8E84-4180-A459-0604F21CBF51}" destId="{0AA56977-7BB4-4D73-B5B3-D9DAC08EEF0A}" srcOrd="0" destOrd="0" presId="urn:microsoft.com/office/officeart/2005/8/layout/hList7"/>
    <dgm:cxn modelId="{A4C62D0E-3CAC-44EF-99C2-CA254092F1C7}" type="presOf" srcId="{CBF886E5-15A9-47B9-9705-3A9C48447677}" destId="{66BD9DAA-A6F6-4802-AABF-D3D5E124EE24}" srcOrd="1" destOrd="0" presId="urn:microsoft.com/office/officeart/2005/8/layout/hList7"/>
    <dgm:cxn modelId="{BAF88C72-E9D1-4DC6-8332-7F3877D08DDC}" srcId="{4D69B963-7D90-464F-8A33-E446F1B8642F}" destId="{55EC122B-5FAE-49EA-B5F0-B91A2E9C56F5}" srcOrd="4" destOrd="0" parTransId="{41053C5A-B347-43BC-AC92-1987BFBE2198}" sibTransId="{2C06D7B1-8E84-4180-A459-0604F21CBF51}"/>
    <dgm:cxn modelId="{7519ECE8-FFCA-4E0D-A36C-B2C26A3D5009}" type="presOf" srcId="{3F82A30C-6D71-4E74-A726-50C6557BB99E}" destId="{452630AA-A3C1-491F-AA53-3513FF9883F1}" srcOrd="0" destOrd="0" presId="urn:microsoft.com/office/officeart/2005/8/layout/hList7"/>
    <dgm:cxn modelId="{2CDC5BF9-2781-4753-8249-74EDDCA93DCC}" type="presOf" srcId="{65D455C2-A7E4-4B35-ABF7-D038047D7EA4}" destId="{725372F1-E013-4131-BE7D-95C42691EF0F}" srcOrd="1" destOrd="0" presId="urn:microsoft.com/office/officeart/2005/8/layout/hList7"/>
    <dgm:cxn modelId="{2EB430BD-0101-4365-9F89-2D10CBA1E4C5}" type="presOf" srcId="{55EC122B-5FAE-49EA-B5F0-B91A2E9C56F5}" destId="{B134B823-7C0C-458B-82C4-30B0869D0A9E}" srcOrd="1" destOrd="0" presId="urn:microsoft.com/office/officeart/2005/8/layout/hList7"/>
    <dgm:cxn modelId="{570C8B54-C4D5-4F15-B2B7-7E58C8326852}" srcId="{4D69B963-7D90-464F-8A33-E446F1B8642F}" destId="{CBF886E5-15A9-47B9-9705-3A9C48447677}" srcOrd="0" destOrd="0" parTransId="{B7DD6552-7078-457E-BD27-B4580D9CF277}" sibTransId="{E6FBB328-6A59-4F31-90D4-D2AC239D36CF}"/>
    <dgm:cxn modelId="{1FF0677C-5D00-4970-BED0-AF36F7757F67}" type="presParOf" srcId="{9B2E9BFB-5026-41BB-834D-7F6C614D47CE}" destId="{E9016953-3E12-4C29-A84A-7B1463D68C91}" srcOrd="0" destOrd="0" presId="urn:microsoft.com/office/officeart/2005/8/layout/hList7"/>
    <dgm:cxn modelId="{1D09A78C-3FE9-48E0-B12E-AD32619FC857}" type="presParOf" srcId="{9B2E9BFB-5026-41BB-834D-7F6C614D47CE}" destId="{8C47FC1D-AB72-478D-B6C6-679972B3FEE5}" srcOrd="1" destOrd="0" presId="urn:microsoft.com/office/officeart/2005/8/layout/hList7"/>
    <dgm:cxn modelId="{78DFA593-9C85-445A-AD31-633987999126}" type="presParOf" srcId="{8C47FC1D-AB72-478D-B6C6-679972B3FEE5}" destId="{9F9B586A-61E8-47C4-899A-DAE57ADDEDFB}" srcOrd="0" destOrd="0" presId="urn:microsoft.com/office/officeart/2005/8/layout/hList7"/>
    <dgm:cxn modelId="{80C5E017-C97A-42A9-A0F6-917818135A2E}" type="presParOf" srcId="{9F9B586A-61E8-47C4-899A-DAE57ADDEDFB}" destId="{78EBFD68-F933-4AE8-9C11-2FCF80C4E138}" srcOrd="0" destOrd="0" presId="urn:microsoft.com/office/officeart/2005/8/layout/hList7"/>
    <dgm:cxn modelId="{FFE5DFE7-25AA-4047-AD7B-E51ABD6610D5}" type="presParOf" srcId="{9F9B586A-61E8-47C4-899A-DAE57ADDEDFB}" destId="{66BD9DAA-A6F6-4802-AABF-D3D5E124EE24}" srcOrd="1" destOrd="0" presId="urn:microsoft.com/office/officeart/2005/8/layout/hList7"/>
    <dgm:cxn modelId="{E8376255-C0FE-48F7-A8DC-9317E4102977}" type="presParOf" srcId="{9F9B586A-61E8-47C4-899A-DAE57ADDEDFB}" destId="{E8252F9B-04D9-4E16-8646-CC2A730D38F9}" srcOrd="2" destOrd="0" presId="urn:microsoft.com/office/officeart/2005/8/layout/hList7"/>
    <dgm:cxn modelId="{26F9A0C7-21E4-44A9-875D-6E98FBF02152}" type="presParOf" srcId="{9F9B586A-61E8-47C4-899A-DAE57ADDEDFB}" destId="{72BA00AB-CAF3-45B9-AEF3-E45F18389AC1}" srcOrd="3" destOrd="0" presId="urn:microsoft.com/office/officeart/2005/8/layout/hList7"/>
    <dgm:cxn modelId="{33E6D2D5-611F-4DBC-8C57-D6113E5879CF}" type="presParOf" srcId="{8C47FC1D-AB72-478D-B6C6-679972B3FEE5}" destId="{FC8DE7D8-4881-4813-81A9-D0834911353D}" srcOrd="1" destOrd="0" presId="urn:microsoft.com/office/officeart/2005/8/layout/hList7"/>
    <dgm:cxn modelId="{7B7E169D-36BB-46DC-AFA3-6AE3A5A08488}" type="presParOf" srcId="{8C47FC1D-AB72-478D-B6C6-679972B3FEE5}" destId="{E04B1687-7C4A-4E9A-B2D0-6824A442EEA9}" srcOrd="2" destOrd="0" presId="urn:microsoft.com/office/officeart/2005/8/layout/hList7"/>
    <dgm:cxn modelId="{937E1F1C-EC4B-438D-89F4-D15E42C314AE}" type="presParOf" srcId="{E04B1687-7C4A-4E9A-B2D0-6824A442EEA9}" destId="{F8C32553-8A10-480F-8566-256D4367CB33}" srcOrd="0" destOrd="0" presId="urn:microsoft.com/office/officeart/2005/8/layout/hList7"/>
    <dgm:cxn modelId="{D4F79F30-9CA5-4B8C-8B30-16C4279677C8}" type="presParOf" srcId="{E04B1687-7C4A-4E9A-B2D0-6824A442EEA9}" destId="{79D61D15-D309-4B0E-9A91-19F583D257AC}" srcOrd="1" destOrd="0" presId="urn:microsoft.com/office/officeart/2005/8/layout/hList7"/>
    <dgm:cxn modelId="{253D5C21-E131-4A1B-AB83-E0AEEF314A8A}" type="presParOf" srcId="{E04B1687-7C4A-4E9A-B2D0-6824A442EEA9}" destId="{A93FD7FC-1ECD-4130-B986-6BCFBB39FFCC}" srcOrd="2" destOrd="0" presId="urn:microsoft.com/office/officeart/2005/8/layout/hList7"/>
    <dgm:cxn modelId="{90649371-FD10-4353-A1E4-7F6978D7B705}" type="presParOf" srcId="{E04B1687-7C4A-4E9A-B2D0-6824A442EEA9}" destId="{5CB2FFE0-0B2D-4F4F-AD24-4AD0A2094808}" srcOrd="3" destOrd="0" presId="urn:microsoft.com/office/officeart/2005/8/layout/hList7"/>
    <dgm:cxn modelId="{149316A9-B964-4CCE-9D87-1304DCD0B512}" type="presParOf" srcId="{8C47FC1D-AB72-478D-B6C6-679972B3FEE5}" destId="{6FD14B3A-06A8-4458-A275-5D8204D5F1F1}" srcOrd="3" destOrd="0" presId="urn:microsoft.com/office/officeart/2005/8/layout/hList7"/>
    <dgm:cxn modelId="{575C199A-273E-45D4-BF5D-B74B21B80EBF}" type="presParOf" srcId="{8C47FC1D-AB72-478D-B6C6-679972B3FEE5}" destId="{5BD3B5A9-B7D8-4207-863C-C7B24138B1C2}" srcOrd="4" destOrd="0" presId="urn:microsoft.com/office/officeart/2005/8/layout/hList7"/>
    <dgm:cxn modelId="{61D83DB5-26B7-4ABD-8646-0DAFBFF45819}" type="presParOf" srcId="{5BD3B5A9-B7D8-4207-863C-C7B24138B1C2}" destId="{98E18AD0-9FCF-4F06-B125-CCC7502C0140}" srcOrd="0" destOrd="0" presId="urn:microsoft.com/office/officeart/2005/8/layout/hList7"/>
    <dgm:cxn modelId="{6CF716A8-69BD-471F-B652-B69EA1EAB426}" type="presParOf" srcId="{5BD3B5A9-B7D8-4207-863C-C7B24138B1C2}" destId="{0D8C653C-4DC8-4D92-93ED-F322F097D66D}" srcOrd="1" destOrd="0" presId="urn:microsoft.com/office/officeart/2005/8/layout/hList7"/>
    <dgm:cxn modelId="{5FBA36DF-FC42-4C05-89B5-0509CA537FE7}" type="presParOf" srcId="{5BD3B5A9-B7D8-4207-863C-C7B24138B1C2}" destId="{25B74819-C1C1-411B-B102-28566C94149C}" srcOrd="2" destOrd="0" presId="urn:microsoft.com/office/officeart/2005/8/layout/hList7"/>
    <dgm:cxn modelId="{6A074D55-2B3F-4BDB-B70B-03FC9431312F}" type="presParOf" srcId="{5BD3B5A9-B7D8-4207-863C-C7B24138B1C2}" destId="{C3687CD6-A566-4676-8A2C-C5E6EB37400B}" srcOrd="3" destOrd="0" presId="urn:microsoft.com/office/officeart/2005/8/layout/hList7"/>
    <dgm:cxn modelId="{55E30AAB-9588-40A7-839D-52C36CCFB860}" type="presParOf" srcId="{8C47FC1D-AB72-478D-B6C6-679972B3FEE5}" destId="{452630AA-A3C1-491F-AA53-3513FF9883F1}" srcOrd="5" destOrd="0" presId="urn:microsoft.com/office/officeart/2005/8/layout/hList7"/>
    <dgm:cxn modelId="{5A89C7D9-F02D-48C5-B237-D9E1F3C90372}" type="presParOf" srcId="{8C47FC1D-AB72-478D-B6C6-679972B3FEE5}" destId="{0E54F1A4-92B1-4E3C-907F-E45E3826562E}" srcOrd="6" destOrd="0" presId="urn:microsoft.com/office/officeart/2005/8/layout/hList7"/>
    <dgm:cxn modelId="{E6BD652C-612E-4B0A-9273-6A479BAC9367}" type="presParOf" srcId="{0E54F1A4-92B1-4E3C-907F-E45E3826562E}" destId="{78758851-2B17-44FD-B8FA-A933DCD0C8CB}" srcOrd="0" destOrd="0" presId="urn:microsoft.com/office/officeart/2005/8/layout/hList7"/>
    <dgm:cxn modelId="{0CDC6F46-5B91-46D1-8B3D-44172F6F9090}" type="presParOf" srcId="{0E54F1A4-92B1-4E3C-907F-E45E3826562E}" destId="{725372F1-E013-4131-BE7D-95C42691EF0F}" srcOrd="1" destOrd="0" presId="urn:microsoft.com/office/officeart/2005/8/layout/hList7"/>
    <dgm:cxn modelId="{94CB65B2-2402-485F-98F0-62ACF9407E97}" type="presParOf" srcId="{0E54F1A4-92B1-4E3C-907F-E45E3826562E}" destId="{2E5272AF-3E30-4610-8449-2213A595E028}" srcOrd="2" destOrd="0" presId="urn:microsoft.com/office/officeart/2005/8/layout/hList7"/>
    <dgm:cxn modelId="{8B0722DA-C4AB-46BE-846B-4E06CC5C621D}" type="presParOf" srcId="{0E54F1A4-92B1-4E3C-907F-E45E3826562E}" destId="{7F716333-67CD-4633-ACA3-125960B7EC20}" srcOrd="3" destOrd="0" presId="urn:microsoft.com/office/officeart/2005/8/layout/hList7"/>
    <dgm:cxn modelId="{4780941C-7887-49C6-9D02-7CC5726046AA}" type="presParOf" srcId="{8C47FC1D-AB72-478D-B6C6-679972B3FEE5}" destId="{5CB6D96F-467B-411C-9BAD-43BC40DD7027}" srcOrd="7" destOrd="0" presId="urn:microsoft.com/office/officeart/2005/8/layout/hList7"/>
    <dgm:cxn modelId="{E629A4F9-1D11-41B7-BE72-7D94E12BE5ED}" type="presParOf" srcId="{8C47FC1D-AB72-478D-B6C6-679972B3FEE5}" destId="{D0C31EC2-BACE-4504-863C-BD43BB0E7A16}" srcOrd="8" destOrd="0" presId="urn:microsoft.com/office/officeart/2005/8/layout/hList7"/>
    <dgm:cxn modelId="{53A1680B-E7CD-4191-A9F8-4C4C45935851}" type="presParOf" srcId="{D0C31EC2-BACE-4504-863C-BD43BB0E7A16}" destId="{51C74286-E4C6-4B29-B65B-56EC5310F816}" srcOrd="0" destOrd="0" presId="urn:microsoft.com/office/officeart/2005/8/layout/hList7"/>
    <dgm:cxn modelId="{4FBC5A81-EA49-4320-95F3-74D9B027597B}" type="presParOf" srcId="{D0C31EC2-BACE-4504-863C-BD43BB0E7A16}" destId="{B134B823-7C0C-458B-82C4-30B0869D0A9E}" srcOrd="1" destOrd="0" presId="urn:microsoft.com/office/officeart/2005/8/layout/hList7"/>
    <dgm:cxn modelId="{AD8DAF0F-DEB9-4165-8648-64ABC6B618C3}" type="presParOf" srcId="{D0C31EC2-BACE-4504-863C-BD43BB0E7A16}" destId="{701591E3-DD56-4FEF-99A1-0B49BC91E9CD}" srcOrd="2" destOrd="0" presId="urn:microsoft.com/office/officeart/2005/8/layout/hList7"/>
    <dgm:cxn modelId="{393B16C3-A198-4E07-89EA-068E4F9BF33D}" type="presParOf" srcId="{D0C31EC2-BACE-4504-863C-BD43BB0E7A16}" destId="{8100EF5C-C523-4002-942D-D8177E0AC8CD}" srcOrd="3" destOrd="0" presId="urn:microsoft.com/office/officeart/2005/8/layout/hList7"/>
    <dgm:cxn modelId="{E7F45011-B325-4237-A8F7-20B93D508C05}" type="presParOf" srcId="{8C47FC1D-AB72-478D-B6C6-679972B3FEE5}" destId="{0AA56977-7BB4-4D73-B5B3-D9DAC08EEF0A}" srcOrd="9" destOrd="0" presId="urn:microsoft.com/office/officeart/2005/8/layout/hList7"/>
    <dgm:cxn modelId="{825880B3-7193-4AF1-8154-C0BF98ECDD28}" type="presParOf" srcId="{8C47FC1D-AB72-478D-B6C6-679972B3FEE5}" destId="{8543F877-994C-4DE1-BB96-6E64BCCA15B7}" srcOrd="10" destOrd="0" presId="urn:microsoft.com/office/officeart/2005/8/layout/hList7"/>
    <dgm:cxn modelId="{9716C74F-C54E-4F22-BA48-F85DCB2B3E53}" type="presParOf" srcId="{8543F877-994C-4DE1-BB96-6E64BCCA15B7}" destId="{D9EB3D0C-1374-4F09-BDC0-4AABD7E9CF5E}" srcOrd="0" destOrd="0" presId="urn:microsoft.com/office/officeart/2005/8/layout/hList7"/>
    <dgm:cxn modelId="{F530D507-AA48-4A3C-892C-828926A61D5C}" type="presParOf" srcId="{8543F877-994C-4DE1-BB96-6E64BCCA15B7}" destId="{D9A27951-3438-4DDF-96AB-BCE7D07D4385}" srcOrd="1" destOrd="0" presId="urn:microsoft.com/office/officeart/2005/8/layout/hList7"/>
    <dgm:cxn modelId="{34C3A86D-5145-4545-8E3A-042BED8044A8}" type="presParOf" srcId="{8543F877-994C-4DE1-BB96-6E64BCCA15B7}" destId="{525EC356-BBA0-4B78-96A9-78DCA820952C}" srcOrd="2" destOrd="0" presId="urn:microsoft.com/office/officeart/2005/8/layout/hList7"/>
    <dgm:cxn modelId="{DBFB5529-78FC-4EC0-B3DB-4623999E9FE9}" type="presParOf" srcId="{8543F877-994C-4DE1-BB96-6E64BCCA15B7}" destId="{D4F93E17-584F-4F81-8EB3-389497FB615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69B963-7D90-464F-8A33-E446F1B8642F}" type="doc">
      <dgm:prSet loTypeId="urn:microsoft.com/office/officeart/2005/8/layout/hList7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0A28FF1-F2D6-43C1-A436-86CCDD2091AF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Revenue Requirement Analysis</a:t>
          </a:r>
          <a:endParaRPr lang="en-US" b="0" dirty="0">
            <a:solidFill>
              <a:schemeClr val="accent3"/>
            </a:solidFill>
          </a:endParaRPr>
        </a:p>
      </dgm:t>
    </dgm:pt>
    <dgm:pt modelId="{9776AE7C-0285-42C7-9A7B-72368B04FF8A}" type="parTrans" cxnId="{2C383036-B8A9-4AE6-9F53-5AB83C7608A7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866C90C5-A069-4FE3-AC3F-C3A0C27E6856}" type="sibTrans" cxnId="{2C383036-B8A9-4AE6-9F53-5AB83C7608A7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65D455C2-A7E4-4B35-ABF7-D038047D7EA4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Cost of Service Analysis</a:t>
          </a:r>
          <a:endParaRPr lang="en-US" b="0" dirty="0">
            <a:solidFill>
              <a:schemeClr val="accent3"/>
            </a:solidFill>
          </a:endParaRPr>
        </a:p>
      </dgm:t>
    </dgm:pt>
    <dgm:pt modelId="{B9D0DFD3-480A-498B-B614-EBF75F5350C8}" type="parTrans" cxnId="{608323E7-47DC-4766-B015-E4D42EF0849A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F06EC5F3-E773-443D-A7DE-473066AAAC9D}" type="sibTrans" cxnId="{608323E7-47DC-4766-B015-E4D42EF0849A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55EC122B-5FAE-49EA-B5F0-B91A2E9C56F5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Rate-Design Analysis</a:t>
          </a:r>
          <a:endParaRPr lang="en-US" b="0" dirty="0">
            <a:solidFill>
              <a:schemeClr val="accent3"/>
            </a:solidFill>
          </a:endParaRPr>
        </a:p>
      </dgm:t>
    </dgm:pt>
    <dgm:pt modelId="{41053C5A-B347-43BC-AC92-1987BFBE2198}" type="parTrans" cxnId="{BAF88C72-E9D1-4DC6-8332-7F3877D08DDC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2C06D7B1-8E84-4180-A459-0604F21CBF51}" type="sibTrans" cxnId="{BAF88C72-E9D1-4DC6-8332-7F3877D08DDC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CBF886E5-15A9-47B9-9705-3A9C48447677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Policy &amp; Rate Structure Review</a:t>
          </a:r>
          <a:endParaRPr lang="en-US" b="0" dirty="0">
            <a:solidFill>
              <a:schemeClr val="accent3"/>
            </a:solidFill>
          </a:endParaRPr>
        </a:p>
      </dgm:t>
    </dgm:pt>
    <dgm:pt modelId="{B7DD6552-7078-457E-BD27-B4580D9CF277}" type="parTrans" cxnId="{570C8B54-C4D5-4F15-B2B7-7E58C8326852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E6FBB328-6A59-4F31-90D4-D2AC239D36CF}" type="sibTrans" cxnId="{570C8B54-C4D5-4F15-B2B7-7E58C8326852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BB456E23-FD01-450E-AD3C-68A5AD68339F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Public Outreach &amp; Messaging</a:t>
          </a:r>
          <a:endParaRPr lang="en-US" b="0" dirty="0">
            <a:solidFill>
              <a:schemeClr val="accent3"/>
            </a:solidFill>
          </a:endParaRPr>
        </a:p>
      </dgm:t>
    </dgm:pt>
    <dgm:pt modelId="{5F384BBA-0C24-460F-9528-7EB0708FE17B}" type="parTrans" cxnId="{47C1235B-69A1-42F9-8D45-283D207EB787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0B5812D0-385C-44A8-ACE9-EEB302630E43}" type="sibTrans" cxnId="{47C1235B-69A1-42F9-8D45-283D207EB787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BB1451C2-A85F-4497-8011-8F982F1EFC6C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Demand Analysis</a:t>
          </a:r>
          <a:endParaRPr lang="en-US" b="1" dirty="0">
            <a:solidFill>
              <a:srgbClr val="002060"/>
            </a:solidFill>
          </a:endParaRPr>
        </a:p>
      </dgm:t>
    </dgm:pt>
    <dgm:pt modelId="{4DCC772D-712E-4F0F-9886-579C983B3A50}" type="parTrans" cxnId="{1D3BF4B8-A929-4FF0-9995-B2EDF6E580DA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3F82A30C-6D71-4E74-A726-50C6557BB99E}" type="sibTrans" cxnId="{1D3BF4B8-A929-4FF0-9995-B2EDF6E580DA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9B2E9BFB-5026-41BB-834D-7F6C614D47CE}" type="pres">
      <dgm:prSet presAssocID="{4D69B963-7D90-464F-8A33-E446F1B864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016953-3E12-4C29-A84A-7B1463D68C91}" type="pres">
      <dgm:prSet presAssocID="{4D69B963-7D90-464F-8A33-E446F1B8642F}" presName="fgShape" presStyleLbl="fgShp" presStyleIdx="0" presStyleCnt="1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C47FC1D-AB72-478D-B6C6-679972B3FEE5}" type="pres">
      <dgm:prSet presAssocID="{4D69B963-7D90-464F-8A33-E446F1B8642F}" presName="linComp" presStyleCnt="0"/>
      <dgm:spPr/>
      <dgm:t>
        <a:bodyPr/>
        <a:lstStyle/>
        <a:p>
          <a:endParaRPr lang="en-US"/>
        </a:p>
      </dgm:t>
    </dgm:pt>
    <dgm:pt modelId="{9F9B586A-61E8-47C4-899A-DAE57ADDEDFB}" type="pres">
      <dgm:prSet presAssocID="{CBF886E5-15A9-47B9-9705-3A9C48447677}" presName="compNode" presStyleCnt="0"/>
      <dgm:spPr/>
      <dgm:t>
        <a:bodyPr/>
        <a:lstStyle/>
        <a:p>
          <a:endParaRPr lang="en-US"/>
        </a:p>
      </dgm:t>
    </dgm:pt>
    <dgm:pt modelId="{78EBFD68-F933-4AE8-9C11-2FCF80C4E138}" type="pres">
      <dgm:prSet presAssocID="{CBF886E5-15A9-47B9-9705-3A9C48447677}" presName="bkgdShape" presStyleLbl="node1" presStyleIdx="0" presStyleCnt="6"/>
      <dgm:spPr/>
      <dgm:t>
        <a:bodyPr/>
        <a:lstStyle/>
        <a:p>
          <a:endParaRPr lang="en-US"/>
        </a:p>
      </dgm:t>
    </dgm:pt>
    <dgm:pt modelId="{66BD9DAA-A6F6-4802-AABF-D3D5E124EE24}" type="pres">
      <dgm:prSet presAssocID="{CBF886E5-15A9-47B9-9705-3A9C48447677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52F9B-04D9-4E16-8646-CC2A730D38F9}" type="pres">
      <dgm:prSet presAssocID="{CBF886E5-15A9-47B9-9705-3A9C48447677}" presName="invisiNode" presStyleLbl="node1" presStyleIdx="0" presStyleCnt="6"/>
      <dgm:spPr/>
      <dgm:t>
        <a:bodyPr/>
        <a:lstStyle/>
        <a:p>
          <a:endParaRPr lang="en-US"/>
        </a:p>
      </dgm:t>
    </dgm:pt>
    <dgm:pt modelId="{72BA00AB-CAF3-45B9-AEF3-E45F18389AC1}" type="pres">
      <dgm:prSet presAssocID="{CBF886E5-15A9-47B9-9705-3A9C48447677}" presName="imagNode" presStyleLbl="fgImgPlace1" presStyleIdx="0" presStyleCnt="6"/>
      <dgm:spPr/>
      <dgm:t>
        <a:bodyPr/>
        <a:lstStyle/>
        <a:p>
          <a:endParaRPr lang="en-US"/>
        </a:p>
      </dgm:t>
    </dgm:pt>
    <dgm:pt modelId="{FC8DE7D8-4881-4813-81A9-D0834911353D}" type="pres">
      <dgm:prSet presAssocID="{E6FBB328-6A59-4F31-90D4-D2AC239D36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04B1687-7C4A-4E9A-B2D0-6824A442EEA9}" type="pres">
      <dgm:prSet presAssocID="{D0A28FF1-F2D6-43C1-A436-86CCDD2091AF}" presName="compNode" presStyleCnt="0"/>
      <dgm:spPr/>
      <dgm:t>
        <a:bodyPr/>
        <a:lstStyle/>
        <a:p>
          <a:endParaRPr lang="en-US"/>
        </a:p>
      </dgm:t>
    </dgm:pt>
    <dgm:pt modelId="{F8C32553-8A10-480F-8566-256D4367CB33}" type="pres">
      <dgm:prSet presAssocID="{D0A28FF1-F2D6-43C1-A436-86CCDD2091AF}" presName="bkgdShape" presStyleLbl="node1" presStyleIdx="1" presStyleCnt="6"/>
      <dgm:spPr/>
      <dgm:t>
        <a:bodyPr/>
        <a:lstStyle/>
        <a:p>
          <a:endParaRPr lang="en-US"/>
        </a:p>
      </dgm:t>
    </dgm:pt>
    <dgm:pt modelId="{79D61D15-D309-4B0E-9A91-19F583D257AC}" type="pres">
      <dgm:prSet presAssocID="{D0A28FF1-F2D6-43C1-A436-86CCDD2091AF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FD7FC-1ECD-4130-B986-6BCFBB39FFCC}" type="pres">
      <dgm:prSet presAssocID="{D0A28FF1-F2D6-43C1-A436-86CCDD2091AF}" presName="invisiNode" presStyleLbl="node1" presStyleIdx="1" presStyleCnt="6"/>
      <dgm:spPr/>
      <dgm:t>
        <a:bodyPr/>
        <a:lstStyle/>
        <a:p>
          <a:endParaRPr lang="en-US"/>
        </a:p>
      </dgm:t>
    </dgm:pt>
    <dgm:pt modelId="{5CB2FFE0-0B2D-4F4F-AD24-4AD0A2094808}" type="pres">
      <dgm:prSet presAssocID="{D0A28FF1-F2D6-43C1-A436-86CCDD2091AF}" presName="imagNode" presStyleLbl="fgImgPlace1" presStyleIdx="1" presStyleCnt="6"/>
      <dgm:spPr/>
      <dgm:t>
        <a:bodyPr/>
        <a:lstStyle/>
        <a:p>
          <a:endParaRPr lang="en-US"/>
        </a:p>
      </dgm:t>
    </dgm:pt>
    <dgm:pt modelId="{6FD14B3A-06A8-4458-A275-5D8204D5F1F1}" type="pres">
      <dgm:prSet presAssocID="{866C90C5-A069-4FE3-AC3F-C3A0C27E68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D3B5A9-B7D8-4207-863C-C7B24138B1C2}" type="pres">
      <dgm:prSet presAssocID="{BB1451C2-A85F-4497-8011-8F982F1EFC6C}" presName="compNode" presStyleCnt="0"/>
      <dgm:spPr/>
    </dgm:pt>
    <dgm:pt modelId="{98E18AD0-9FCF-4F06-B125-CCC7502C0140}" type="pres">
      <dgm:prSet presAssocID="{BB1451C2-A85F-4497-8011-8F982F1EFC6C}" presName="bkgdShape" presStyleLbl="node1" presStyleIdx="2" presStyleCnt="6"/>
      <dgm:spPr/>
      <dgm:t>
        <a:bodyPr/>
        <a:lstStyle/>
        <a:p>
          <a:endParaRPr lang="en-US"/>
        </a:p>
      </dgm:t>
    </dgm:pt>
    <dgm:pt modelId="{0D8C653C-4DC8-4D92-93ED-F322F097D66D}" type="pres">
      <dgm:prSet presAssocID="{BB1451C2-A85F-4497-8011-8F982F1EFC6C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74819-C1C1-411B-B102-28566C94149C}" type="pres">
      <dgm:prSet presAssocID="{BB1451C2-A85F-4497-8011-8F982F1EFC6C}" presName="invisiNode" presStyleLbl="node1" presStyleIdx="2" presStyleCnt="6"/>
      <dgm:spPr/>
    </dgm:pt>
    <dgm:pt modelId="{C3687CD6-A566-4676-8A2C-C5E6EB37400B}" type="pres">
      <dgm:prSet presAssocID="{BB1451C2-A85F-4497-8011-8F982F1EFC6C}" presName="imagNode" presStyleLbl="fgImgPlace1" presStyleIdx="2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52630AA-A3C1-491F-AA53-3513FF9883F1}" type="pres">
      <dgm:prSet presAssocID="{3F82A30C-6D71-4E74-A726-50C6557BB99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E54F1A4-92B1-4E3C-907F-E45E3826562E}" type="pres">
      <dgm:prSet presAssocID="{65D455C2-A7E4-4B35-ABF7-D038047D7EA4}" presName="compNode" presStyleCnt="0"/>
      <dgm:spPr/>
      <dgm:t>
        <a:bodyPr/>
        <a:lstStyle/>
        <a:p>
          <a:endParaRPr lang="en-US"/>
        </a:p>
      </dgm:t>
    </dgm:pt>
    <dgm:pt modelId="{78758851-2B17-44FD-B8FA-A933DCD0C8CB}" type="pres">
      <dgm:prSet presAssocID="{65D455C2-A7E4-4B35-ABF7-D038047D7EA4}" presName="bkgdShape" presStyleLbl="node1" presStyleIdx="3" presStyleCnt="6"/>
      <dgm:spPr/>
      <dgm:t>
        <a:bodyPr/>
        <a:lstStyle/>
        <a:p>
          <a:endParaRPr lang="en-US"/>
        </a:p>
      </dgm:t>
    </dgm:pt>
    <dgm:pt modelId="{725372F1-E013-4131-BE7D-95C42691EF0F}" type="pres">
      <dgm:prSet presAssocID="{65D455C2-A7E4-4B35-ABF7-D038047D7EA4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272AF-3E30-4610-8449-2213A595E028}" type="pres">
      <dgm:prSet presAssocID="{65D455C2-A7E4-4B35-ABF7-D038047D7EA4}" presName="invisiNode" presStyleLbl="node1" presStyleIdx="3" presStyleCnt="6"/>
      <dgm:spPr/>
      <dgm:t>
        <a:bodyPr/>
        <a:lstStyle/>
        <a:p>
          <a:endParaRPr lang="en-US"/>
        </a:p>
      </dgm:t>
    </dgm:pt>
    <dgm:pt modelId="{7F716333-67CD-4633-ACA3-125960B7EC20}" type="pres">
      <dgm:prSet presAssocID="{65D455C2-A7E4-4B35-ABF7-D038047D7EA4}" presName="imagNode" presStyleLbl="fgImgPlace1" presStyleIdx="3" presStyleCnt="6"/>
      <dgm:spPr/>
      <dgm:t>
        <a:bodyPr/>
        <a:lstStyle/>
        <a:p>
          <a:endParaRPr lang="en-US"/>
        </a:p>
      </dgm:t>
    </dgm:pt>
    <dgm:pt modelId="{5CB6D96F-467B-411C-9BAD-43BC40DD7027}" type="pres">
      <dgm:prSet presAssocID="{F06EC5F3-E773-443D-A7DE-473066AAAC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C31EC2-BACE-4504-863C-BD43BB0E7A16}" type="pres">
      <dgm:prSet presAssocID="{55EC122B-5FAE-49EA-B5F0-B91A2E9C56F5}" presName="compNode" presStyleCnt="0"/>
      <dgm:spPr/>
      <dgm:t>
        <a:bodyPr/>
        <a:lstStyle/>
        <a:p>
          <a:endParaRPr lang="en-US"/>
        </a:p>
      </dgm:t>
    </dgm:pt>
    <dgm:pt modelId="{51C74286-E4C6-4B29-B65B-56EC5310F816}" type="pres">
      <dgm:prSet presAssocID="{55EC122B-5FAE-49EA-B5F0-B91A2E9C56F5}" presName="bkgdShape" presStyleLbl="node1" presStyleIdx="4" presStyleCnt="6"/>
      <dgm:spPr/>
      <dgm:t>
        <a:bodyPr/>
        <a:lstStyle/>
        <a:p>
          <a:endParaRPr lang="en-US"/>
        </a:p>
      </dgm:t>
    </dgm:pt>
    <dgm:pt modelId="{B134B823-7C0C-458B-82C4-30B0869D0A9E}" type="pres">
      <dgm:prSet presAssocID="{55EC122B-5FAE-49EA-B5F0-B91A2E9C56F5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591E3-DD56-4FEF-99A1-0B49BC91E9CD}" type="pres">
      <dgm:prSet presAssocID="{55EC122B-5FAE-49EA-B5F0-B91A2E9C56F5}" presName="invisiNode" presStyleLbl="node1" presStyleIdx="4" presStyleCnt="6"/>
      <dgm:spPr/>
      <dgm:t>
        <a:bodyPr/>
        <a:lstStyle/>
        <a:p>
          <a:endParaRPr lang="en-US"/>
        </a:p>
      </dgm:t>
    </dgm:pt>
    <dgm:pt modelId="{8100EF5C-C523-4002-942D-D8177E0AC8CD}" type="pres">
      <dgm:prSet presAssocID="{55EC122B-5FAE-49EA-B5F0-B91A2E9C56F5}" presName="imagNode" presStyleLbl="fgImgPlace1" presStyleIdx="4" presStyleCnt="6"/>
      <dgm:spPr/>
      <dgm:t>
        <a:bodyPr/>
        <a:lstStyle/>
        <a:p>
          <a:endParaRPr lang="en-US"/>
        </a:p>
      </dgm:t>
    </dgm:pt>
    <dgm:pt modelId="{0AA56977-7BB4-4D73-B5B3-D9DAC08EEF0A}" type="pres">
      <dgm:prSet presAssocID="{2C06D7B1-8E84-4180-A459-0604F21CBF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43F877-994C-4DE1-BB96-6E64BCCA15B7}" type="pres">
      <dgm:prSet presAssocID="{BB456E23-FD01-450E-AD3C-68A5AD68339F}" presName="compNode" presStyleCnt="0"/>
      <dgm:spPr/>
      <dgm:t>
        <a:bodyPr/>
        <a:lstStyle/>
        <a:p>
          <a:endParaRPr lang="en-US"/>
        </a:p>
      </dgm:t>
    </dgm:pt>
    <dgm:pt modelId="{D9EB3D0C-1374-4F09-BDC0-4AABD7E9CF5E}" type="pres">
      <dgm:prSet presAssocID="{BB456E23-FD01-450E-AD3C-68A5AD68339F}" presName="bkgdShape" presStyleLbl="node1" presStyleIdx="5" presStyleCnt="6"/>
      <dgm:spPr/>
      <dgm:t>
        <a:bodyPr/>
        <a:lstStyle/>
        <a:p>
          <a:endParaRPr lang="en-US"/>
        </a:p>
      </dgm:t>
    </dgm:pt>
    <dgm:pt modelId="{D9A27951-3438-4DDF-96AB-BCE7D07D4385}" type="pres">
      <dgm:prSet presAssocID="{BB456E23-FD01-450E-AD3C-68A5AD68339F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EC356-BBA0-4B78-96A9-78DCA820952C}" type="pres">
      <dgm:prSet presAssocID="{BB456E23-FD01-450E-AD3C-68A5AD68339F}" presName="invisiNode" presStyleLbl="node1" presStyleIdx="5" presStyleCnt="6"/>
      <dgm:spPr/>
      <dgm:t>
        <a:bodyPr/>
        <a:lstStyle/>
        <a:p>
          <a:endParaRPr lang="en-US"/>
        </a:p>
      </dgm:t>
    </dgm:pt>
    <dgm:pt modelId="{D4F93E17-584F-4F81-8EB3-389497FB6159}" type="pres">
      <dgm:prSet presAssocID="{BB456E23-FD01-450E-AD3C-68A5AD68339F}" presName="imagNode" presStyleLbl="fgImgPlace1" presStyleIdx="5" presStyleCnt="6"/>
      <dgm:spPr/>
      <dgm:t>
        <a:bodyPr/>
        <a:lstStyle/>
        <a:p>
          <a:endParaRPr lang="en-US"/>
        </a:p>
      </dgm:t>
    </dgm:pt>
  </dgm:ptLst>
  <dgm:cxnLst>
    <dgm:cxn modelId="{09CC5CEB-4D58-46A1-B5AB-0B6EE6286D9C}" type="presOf" srcId="{65D455C2-A7E4-4B35-ABF7-D038047D7EA4}" destId="{78758851-2B17-44FD-B8FA-A933DCD0C8CB}" srcOrd="0" destOrd="0" presId="urn:microsoft.com/office/officeart/2005/8/layout/hList7"/>
    <dgm:cxn modelId="{2C383036-B8A9-4AE6-9F53-5AB83C7608A7}" srcId="{4D69B963-7D90-464F-8A33-E446F1B8642F}" destId="{D0A28FF1-F2D6-43C1-A436-86CCDD2091AF}" srcOrd="1" destOrd="0" parTransId="{9776AE7C-0285-42C7-9A7B-72368B04FF8A}" sibTransId="{866C90C5-A069-4FE3-AC3F-C3A0C27E6856}"/>
    <dgm:cxn modelId="{512CF227-9D28-4FB4-B1E0-7F2FECFABB63}" type="presOf" srcId="{BB456E23-FD01-450E-AD3C-68A5AD68339F}" destId="{D9A27951-3438-4DDF-96AB-BCE7D07D4385}" srcOrd="1" destOrd="0" presId="urn:microsoft.com/office/officeart/2005/8/layout/hList7"/>
    <dgm:cxn modelId="{8B53F88B-CD62-48F8-90AC-89156A74D499}" type="presOf" srcId="{2C06D7B1-8E84-4180-A459-0604F21CBF51}" destId="{0AA56977-7BB4-4D73-B5B3-D9DAC08EEF0A}" srcOrd="0" destOrd="0" presId="urn:microsoft.com/office/officeart/2005/8/layout/hList7"/>
    <dgm:cxn modelId="{883AADCE-E773-474C-A2A6-38353D8DF0B1}" type="presOf" srcId="{4D69B963-7D90-464F-8A33-E446F1B8642F}" destId="{9B2E9BFB-5026-41BB-834D-7F6C614D47CE}" srcOrd="0" destOrd="0" presId="urn:microsoft.com/office/officeart/2005/8/layout/hList7"/>
    <dgm:cxn modelId="{CE446619-151F-46E5-AB09-700FA34E97EF}" type="presOf" srcId="{BB456E23-FD01-450E-AD3C-68A5AD68339F}" destId="{D9EB3D0C-1374-4F09-BDC0-4AABD7E9CF5E}" srcOrd="0" destOrd="0" presId="urn:microsoft.com/office/officeart/2005/8/layout/hList7"/>
    <dgm:cxn modelId="{B7B67BBC-FFAB-4F8B-A9C7-444070226BD0}" type="presOf" srcId="{65D455C2-A7E4-4B35-ABF7-D038047D7EA4}" destId="{725372F1-E013-4131-BE7D-95C42691EF0F}" srcOrd="1" destOrd="0" presId="urn:microsoft.com/office/officeart/2005/8/layout/hList7"/>
    <dgm:cxn modelId="{02A215E3-8D68-4D0C-8CD2-417365CACD51}" type="presOf" srcId="{55EC122B-5FAE-49EA-B5F0-B91A2E9C56F5}" destId="{B134B823-7C0C-458B-82C4-30B0869D0A9E}" srcOrd="1" destOrd="0" presId="urn:microsoft.com/office/officeart/2005/8/layout/hList7"/>
    <dgm:cxn modelId="{608323E7-47DC-4766-B015-E4D42EF0849A}" srcId="{4D69B963-7D90-464F-8A33-E446F1B8642F}" destId="{65D455C2-A7E4-4B35-ABF7-D038047D7EA4}" srcOrd="3" destOrd="0" parTransId="{B9D0DFD3-480A-498B-B614-EBF75F5350C8}" sibTransId="{F06EC5F3-E773-443D-A7DE-473066AAAC9D}"/>
    <dgm:cxn modelId="{23E43B23-1633-44B0-9479-DB9ED82FB800}" type="presOf" srcId="{866C90C5-A069-4FE3-AC3F-C3A0C27E6856}" destId="{6FD14B3A-06A8-4458-A275-5D8204D5F1F1}" srcOrd="0" destOrd="0" presId="urn:microsoft.com/office/officeart/2005/8/layout/hList7"/>
    <dgm:cxn modelId="{5FCF2841-06E5-4513-8A73-944DF16FF78F}" type="presOf" srcId="{D0A28FF1-F2D6-43C1-A436-86CCDD2091AF}" destId="{79D61D15-D309-4B0E-9A91-19F583D257AC}" srcOrd="1" destOrd="0" presId="urn:microsoft.com/office/officeart/2005/8/layout/hList7"/>
    <dgm:cxn modelId="{1D3BF4B8-A929-4FF0-9995-B2EDF6E580DA}" srcId="{4D69B963-7D90-464F-8A33-E446F1B8642F}" destId="{BB1451C2-A85F-4497-8011-8F982F1EFC6C}" srcOrd="2" destOrd="0" parTransId="{4DCC772D-712E-4F0F-9886-579C983B3A50}" sibTransId="{3F82A30C-6D71-4E74-A726-50C6557BB99E}"/>
    <dgm:cxn modelId="{BB63B23C-349D-4B9E-8395-32945E73B1D6}" type="presOf" srcId="{BB1451C2-A85F-4497-8011-8F982F1EFC6C}" destId="{98E18AD0-9FCF-4F06-B125-CCC7502C0140}" srcOrd="0" destOrd="0" presId="urn:microsoft.com/office/officeart/2005/8/layout/hList7"/>
    <dgm:cxn modelId="{8CBB53DB-B6E2-4519-A2EF-A0591CA917BD}" type="presOf" srcId="{E6FBB328-6A59-4F31-90D4-D2AC239D36CF}" destId="{FC8DE7D8-4881-4813-81A9-D0834911353D}" srcOrd="0" destOrd="0" presId="urn:microsoft.com/office/officeart/2005/8/layout/hList7"/>
    <dgm:cxn modelId="{E01C846B-1574-4B02-BE0F-CBD5EC5A6208}" type="presOf" srcId="{3F82A30C-6D71-4E74-A726-50C6557BB99E}" destId="{452630AA-A3C1-491F-AA53-3513FF9883F1}" srcOrd="0" destOrd="0" presId="urn:microsoft.com/office/officeart/2005/8/layout/hList7"/>
    <dgm:cxn modelId="{47C1235B-69A1-42F9-8D45-283D207EB787}" srcId="{4D69B963-7D90-464F-8A33-E446F1B8642F}" destId="{BB456E23-FD01-450E-AD3C-68A5AD68339F}" srcOrd="5" destOrd="0" parTransId="{5F384BBA-0C24-460F-9528-7EB0708FE17B}" sibTransId="{0B5812D0-385C-44A8-ACE9-EEB302630E43}"/>
    <dgm:cxn modelId="{F9A840F0-E442-4296-9287-DA3F9FE1EE76}" type="presOf" srcId="{CBF886E5-15A9-47B9-9705-3A9C48447677}" destId="{78EBFD68-F933-4AE8-9C11-2FCF80C4E138}" srcOrd="0" destOrd="0" presId="urn:microsoft.com/office/officeart/2005/8/layout/hList7"/>
    <dgm:cxn modelId="{94874209-43BB-4595-9903-3872A4958176}" type="presOf" srcId="{55EC122B-5FAE-49EA-B5F0-B91A2E9C56F5}" destId="{51C74286-E4C6-4B29-B65B-56EC5310F816}" srcOrd="0" destOrd="0" presId="urn:microsoft.com/office/officeart/2005/8/layout/hList7"/>
    <dgm:cxn modelId="{854A851D-9703-4A01-81F0-A6B1DE069388}" type="presOf" srcId="{F06EC5F3-E773-443D-A7DE-473066AAAC9D}" destId="{5CB6D96F-467B-411C-9BAD-43BC40DD7027}" srcOrd="0" destOrd="0" presId="urn:microsoft.com/office/officeart/2005/8/layout/hList7"/>
    <dgm:cxn modelId="{552611AF-762B-4DBF-8176-2653AFABEFBF}" type="presOf" srcId="{BB1451C2-A85F-4497-8011-8F982F1EFC6C}" destId="{0D8C653C-4DC8-4D92-93ED-F322F097D66D}" srcOrd="1" destOrd="0" presId="urn:microsoft.com/office/officeart/2005/8/layout/hList7"/>
    <dgm:cxn modelId="{BAF88C72-E9D1-4DC6-8332-7F3877D08DDC}" srcId="{4D69B963-7D90-464F-8A33-E446F1B8642F}" destId="{55EC122B-5FAE-49EA-B5F0-B91A2E9C56F5}" srcOrd="4" destOrd="0" parTransId="{41053C5A-B347-43BC-AC92-1987BFBE2198}" sibTransId="{2C06D7B1-8E84-4180-A459-0604F21CBF51}"/>
    <dgm:cxn modelId="{55AA2E67-A535-4558-9E6A-F68220F0DF0E}" type="presOf" srcId="{D0A28FF1-F2D6-43C1-A436-86CCDD2091AF}" destId="{F8C32553-8A10-480F-8566-256D4367CB33}" srcOrd="0" destOrd="0" presId="urn:microsoft.com/office/officeart/2005/8/layout/hList7"/>
    <dgm:cxn modelId="{570C8B54-C4D5-4F15-B2B7-7E58C8326852}" srcId="{4D69B963-7D90-464F-8A33-E446F1B8642F}" destId="{CBF886E5-15A9-47B9-9705-3A9C48447677}" srcOrd="0" destOrd="0" parTransId="{B7DD6552-7078-457E-BD27-B4580D9CF277}" sibTransId="{E6FBB328-6A59-4F31-90D4-D2AC239D36CF}"/>
    <dgm:cxn modelId="{5EDA23C6-121A-4E6F-A8C6-8ECE0FE5B375}" type="presOf" srcId="{CBF886E5-15A9-47B9-9705-3A9C48447677}" destId="{66BD9DAA-A6F6-4802-AABF-D3D5E124EE24}" srcOrd="1" destOrd="0" presId="urn:microsoft.com/office/officeart/2005/8/layout/hList7"/>
    <dgm:cxn modelId="{063235DA-FC77-40E0-89A2-E2E5F824AC45}" type="presParOf" srcId="{9B2E9BFB-5026-41BB-834D-7F6C614D47CE}" destId="{E9016953-3E12-4C29-A84A-7B1463D68C91}" srcOrd="0" destOrd="0" presId="urn:microsoft.com/office/officeart/2005/8/layout/hList7"/>
    <dgm:cxn modelId="{71DCEFC4-3C76-466E-BC09-08E3636F85F5}" type="presParOf" srcId="{9B2E9BFB-5026-41BB-834D-7F6C614D47CE}" destId="{8C47FC1D-AB72-478D-B6C6-679972B3FEE5}" srcOrd="1" destOrd="0" presId="urn:microsoft.com/office/officeart/2005/8/layout/hList7"/>
    <dgm:cxn modelId="{73AAA9CD-DBF1-4399-9F3F-A4BBB93F5F53}" type="presParOf" srcId="{8C47FC1D-AB72-478D-B6C6-679972B3FEE5}" destId="{9F9B586A-61E8-47C4-899A-DAE57ADDEDFB}" srcOrd="0" destOrd="0" presId="urn:microsoft.com/office/officeart/2005/8/layout/hList7"/>
    <dgm:cxn modelId="{BD6C0160-CD28-4B30-BFD9-8F1BF4C9BC07}" type="presParOf" srcId="{9F9B586A-61E8-47C4-899A-DAE57ADDEDFB}" destId="{78EBFD68-F933-4AE8-9C11-2FCF80C4E138}" srcOrd="0" destOrd="0" presId="urn:microsoft.com/office/officeart/2005/8/layout/hList7"/>
    <dgm:cxn modelId="{8B9E3B35-DCD7-4FC6-A70E-DA38F6FF8466}" type="presParOf" srcId="{9F9B586A-61E8-47C4-899A-DAE57ADDEDFB}" destId="{66BD9DAA-A6F6-4802-AABF-D3D5E124EE24}" srcOrd="1" destOrd="0" presId="urn:microsoft.com/office/officeart/2005/8/layout/hList7"/>
    <dgm:cxn modelId="{A34D0BCD-0130-41C2-BF67-C006F55510BC}" type="presParOf" srcId="{9F9B586A-61E8-47C4-899A-DAE57ADDEDFB}" destId="{E8252F9B-04D9-4E16-8646-CC2A730D38F9}" srcOrd="2" destOrd="0" presId="urn:microsoft.com/office/officeart/2005/8/layout/hList7"/>
    <dgm:cxn modelId="{C3866393-3DF5-450F-A58E-008C7782E485}" type="presParOf" srcId="{9F9B586A-61E8-47C4-899A-DAE57ADDEDFB}" destId="{72BA00AB-CAF3-45B9-AEF3-E45F18389AC1}" srcOrd="3" destOrd="0" presId="urn:microsoft.com/office/officeart/2005/8/layout/hList7"/>
    <dgm:cxn modelId="{840341D3-C559-41EE-864E-C27525741212}" type="presParOf" srcId="{8C47FC1D-AB72-478D-B6C6-679972B3FEE5}" destId="{FC8DE7D8-4881-4813-81A9-D0834911353D}" srcOrd="1" destOrd="0" presId="urn:microsoft.com/office/officeart/2005/8/layout/hList7"/>
    <dgm:cxn modelId="{9E8A6B3A-96AD-404D-9633-B775CC3EB572}" type="presParOf" srcId="{8C47FC1D-AB72-478D-B6C6-679972B3FEE5}" destId="{E04B1687-7C4A-4E9A-B2D0-6824A442EEA9}" srcOrd="2" destOrd="0" presId="urn:microsoft.com/office/officeart/2005/8/layout/hList7"/>
    <dgm:cxn modelId="{C1235A76-65A7-4C07-81BE-C907075624F2}" type="presParOf" srcId="{E04B1687-7C4A-4E9A-B2D0-6824A442EEA9}" destId="{F8C32553-8A10-480F-8566-256D4367CB33}" srcOrd="0" destOrd="0" presId="urn:microsoft.com/office/officeart/2005/8/layout/hList7"/>
    <dgm:cxn modelId="{A88E49D7-B81E-4A39-87DC-ADF9D87DACCB}" type="presParOf" srcId="{E04B1687-7C4A-4E9A-B2D0-6824A442EEA9}" destId="{79D61D15-D309-4B0E-9A91-19F583D257AC}" srcOrd="1" destOrd="0" presId="urn:microsoft.com/office/officeart/2005/8/layout/hList7"/>
    <dgm:cxn modelId="{5FC676AA-9C6B-49A3-9EC7-9732FBCD9914}" type="presParOf" srcId="{E04B1687-7C4A-4E9A-B2D0-6824A442EEA9}" destId="{A93FD7FC-1ECD-4130-B986-6BCFBB39FFCC}" srcOrd="2" destOrd="0" presId="urn:microsoft.com/office/officeart/2005/8/layout/hList7"/>
    <dgm:cxn modelId="{1597D1F9-CC55-4A29-8755-2F2FFEFCD9A9}" type="presParOf" srcId="{E04B1687-7C4A-4E9A-B2D0-6824A442EEA9}" destId="{5CB2FFE0-0B2D-4F4F-AD24-4AD0A2094808}" srcOrd="3" destOrd="0" presId="urn:microsoft.com/office/officeart/2005/8/layout/hList7"/>
    <dgm:cxn modelId="{66BD0A45-5539-493B-B59D-105F6D43E070}" type="presParOf" srcId="{8C47FC1D-AB72-478D-B6C6-679972B3FEE5}" destId="{6FD14B3A-06A8-4458-A275-5D8204D5F1F1}" srcOrd="3" destOrd="0" presId="urn:microsoft.com/office/officeart/2005/8/layout/hList7"/>
    <dgm:cxn modelId="{F436C869-FFE6-4AF0-9AA2-6C9C15744832}" type="presParOf" srcId="{8C47FC1D-AB72-478D-B6C6-679972B3FEE5}" destId="{5BD3B5A9-B7D8-4207-863C-C7B24138B1C2}" srcOrd="4" destOrd="0" presId="urn:microsoft.com/office/officeart/2005/8/layout/hList7"/>
    <dgm:cxn modelId="{F07ABE12-0861-4190-A3E8-C49B5705CDF8}" type="presParOf" srcId="{5BD3B5A9-B7D8-4207-863C-C7B24138B1C2}" destId="{98E18AD0-9FCF-4F06-B125-CCC7502C0140}" srcOrd="0" destOrd="0" presId="urn:microsoft.com/office/officeart/2005/8/layout/hList7"/>
    <dgm:cxn modelId="{26DA98D1-AFDB-4C9C-909F-A563A340E2D4}" type="presParOf" srcId="{5BD3B5A9-B7D8-4207-863C-C7B24138B1C2}" destId="{0D8C653C-4DC8-4D92-93ED-F322F097D66D}" srcOrd="1" destOrd="0" presId="urn:microsoft.com/office/officeart/2005/8/layout/hList7"/>
    <dgm:cxn modelId="{1DB1EC95-8CB1-4125-976B-E7DFD8A91550}" type="presParOf" srcId="{5BD3B5A9-B7D8-4207-863C-C7B24138B1C2}" destId="{25B74819-C1C1-411B-B102-28566C94149C}" srcOrd="2" destOrd="0" presId="urn:microsoft.com/office/officeart/2005/8/layout/hList7"/>
    <dgm:cxn modelId="{010F23DF-A3FB-446D-89C7-71683D093316}" type="presParOf" srcId="{5BD3B5A9-B7D8-4207-863C-C7B24138B1C2}" destId="{C3687CD6-A566-4676-8A2C-C5E6EB37400B}" srcOrd="3" destOrd="0" presId="urn:microsoft.com/office/officeart/2005/8/layout/hList7"/>
    <dgm:cxn modelId="{3E916DF0-D793-4F4A-8C47-7CA5D729B5F9}" type="presParOf" srcId="{8C47FC1D-AB72-478D-B6C6-679972B3FEE5}" destId="{452630AA-A3C1-491F-AA53-3513FF9883F1}" srcOrd="5" destOrd="0" presId="urn:microsoft.com/office/officeart/2005/8/layout/hList7"/>
    <dgm:cxn modelId="{B1E0BEEF-C811-43B2-92E5-A3BACBB53D0F}" type="presParOf" srcId="{8C47FC1D-AB72-478D-B6C6-679972B3FEE5}" destId="{0E54F1A4-92B1-4E3C-907F-E45E3826562E}" srcOrd="6" destOrd="0" presId="urn:microsoft.com/office/officeart/2005/8/layout/hList7"/>
    <dgm:cxn modelId="{80623F9A-63B5-43AF-B0BE-BC305BE6FA09}" type="presParOf" srcId="{0E54F1A4-92B1-4E3C-907F-E45E3826562E}" destId="{78758851-2B17-44FD-B8FA-A933DCD0C8CB}" srcOrd="0" destOrd="0" presId="urn:microsoft.com/office/officeart/2005/8/layout/hList7"/>
    <dgm:cxn modelId="{67F7A539-F032-4463-BAC5-B58B76299505}" type="presParOf" srcId="{0E54F1A4-92B1-4E3C-907F-E45E3826562E}" destId="{725372F1-E013-4131-BE7D-95C42691EF0F}" srcOrd="1" destOrd="0" presId="urn:microsoft.com/office/officeart/2005/8/layout/hList7"/>
    <dgm:cxn modelId="{8DC02470-51EE-4F5E-A99D-FEF72758AA42}" type="presParOf" srcId="{0E54F1A4-92B1-4E3C-907F-E45E3826562E}" destId="{2E5272AF-3E30-4610-8449-2213A595E028}" srcOrd="2" destOrd="0" presId="urn:microsoft.com/office/officeart/2005/8/layout/hList7"/>
    <dgm:cxn modelId="{D862EEF5-5526-48D2-8AD1-2ABFC395DAD2}" type="presParOf" srcId="{0E54F1A4-92B1-4E3C-907F-E45E3826562E}" destId="{7F716333-67CD-4633-ACA3-125960B7EC20}" srcOrd="3" destOrd="0" presId="urn:microsoft.com/office/officeart/2005/8/layout/hList7"/>
    <dgm:cxn modelId="{9F73DBA1-41B5-4DE5-B96A-8DF06C6A1CF5}" type="presParOf" srcId="{8C47FC1D-AB72-478D-B6C6-679972B3FEE5}" destId="{5CB6D96F-467B-411C-9BAD-43BC40DD7027}" srcOrd="7" destOrd="0" presId="urn:microsoft.com/office/officeart/2005/8/layout/hList7"/>
    <dgm:cxn modelId="{95283E3F-3D1A-4735-9762-6B7308B36ED7}" type="presParOf" srcId="{8C47FC1D-AB72-478D-B6C6-679972B3FEE5}" destId="{D0C31EC2-BACE-4504-863C-BD43BB0E7A16}" srcOrd="8" destOrd="0" presId="urn:microsoft.com/office/officeart/2005/8/layout/hList7"/>
    <dgm:cxn modelId="{489AD607-A54E-4088-BAA6-54DB13CF7FE9}" type="presParOf" srcId="{D0C31EC2-BACE-4504-863C-BD43BB0E7A16}" destId="{51C74286-E4C6-4B29-B65B-56EC5310F816}" srcOrd="0" destOrd="0" presId="urn:microsoft.com/office/officeart/2005/8/layout/hList7"/>
    <dgm:cxn modelId="{B46C0E9C-2259-4E57-9269-A47273417F9E}" type="presParOf" srcId="{D0C31EC2-BACE-4504-863C-BD43BB0E7A16}" destId="{B134B823-7C0C-458B-82C4-30B0869D0A9E}" srcOrd="1" destOrd="0" presId="urn:microsoft.com/office/officeart/2005/8/layout/hList7"/>
    <dgm:cxn modelId="{8D1D74D1-2705-4CF6-8C00-BC793F8C04D1}" type="presParOf" srcId="{D0C31EC2-BACE-4504-863C-BD43BB0E7A16}" destId="{701591E3-DD56-4FEF-99A1-0B49BC91E9CD}" srcOrd="2" destOrd="0" presId="urn:microsoft.com/office/officeart/2005/8/layout/hList7"/>
    <dgm:cxn modelId="{3CB4FF77-5D14-4F84-81B3-EEEB2BC39A38}" type="presParOf" srcId="{D0C31EC2-BACE-4504-863C-BD43BB0E7A16}" destId="{8100EF5C-C523-4002-942D-D8177E0AC8CD}" srcOrd="3" destOrd="0" presId="urn:microsoft.com/office/officeart/2005/8/layout/hList7"/>
    <dgm:cxn modelId="{0D904179-FF5E-4AAD-956C-97368B470299}" type="presParOf" srcId="{8C47FC1D-AB72-478D-B6C6-679972B3FEE5}" destId="{0AA56977-7BB4-4D73-B5B3-D9DAC08EEF0A}" srcOrd="9" destOrd="0" presId="urn:microsoft.com/office/officeart/2005/8/layout/hList7"/>
    <dgm:cxn modelId="{557BC1AA-DC63-4E9C-BF92-CB276BD4BCD6}" type="presParOf" srcId="{8C47FC1D-AB72-478D-B6C6-679972B3FEE5}" destId="{8543F877-994C-4DE1-BB96-6E64BCCA15B7}" srcOrd="10" destOrd="0" presId="urn:microsoft.com/office/officeart/2005/8/layout/hList7"/>
    <dgm:cxn modelId="{2B18F7F6-0796-427C-9CF4-776DCDA24BDE}" type="presParOf" srcId="{8543F877-994C-4DE1-BB96-6E64BCCA15B7}" destId="{D9EB3D0C-1374-4F09-BDC0-4AABD7E9CF5E}" srcOrd="0" destOrd="0" presId="urn:microsoft.com/office/officeart/2005/8/layout/hList7"/>
    <dgm:cxn modelId="{5BDC0F7A-192B-49E8-A559-90E0DA49ADE7}" type="presParOf" srcId="{8543F877-994C-4DE1-BB96-6E64BCCA15B7}" destId="{D9A27951-3438-4DDF-96AB-BCE7D07D4385}" srcOrd="1" destOrd="0" presId="urn:microsoft.com/office/officeart/2005/8/layout/hList7"/>
    <dgm:cxn modelId="{0064685C-CE6F-491E-8E76-31DF4BBCB60A}" type="presParOf" srcId="{8543F877-994C-4DE1-BB96-6E64BCCA15B7}" destId="{525EC356-BBA0-4B78-96A9-78DCA820952C}" srcOrd="2" destOrd="0" presId="urn:microsoft.com/office/officeart/2005/8/layout/hList7"/>
    <dgm:cxn modelId="{503C98C5-8EA8-497F-9830-F3D0F5596679}" type="presParOf" srcId="{8543F877-994C-4DE1-BB96-6E64BCCA15B7}" destId="{D4F93E17-584F-4F81-8EB3-389497FB615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69B963-7D90-464F-8A33-E446F1B8642F}" type="doc">
      <dgm:prSet loTypeId="urn:microsoft.com/office/officeart/2005/8/layout/hList7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0A28FF1-F2D6-43C1-A436-86CCDD2091AF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Revenue Requirement Analysis</a:t>
          </a:r>
          <a:endParaRPr lang="en-US" b="0" dirty="0">
            <a:solidFill>
              <a:schemeClr val="accent3"/>
            </a:solidFill>
          </a:endParaRPr>
        </a:p>
      </dgm:t>
    </dgm:pt>
    <dgm:pt modelId="{9776AE7C-0285-42C7-9A7B-72368B04FF8A}" type="parTrans" cxnId="{2C383036-B8A9-4AE6-9F53-5AB83C7608A7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866C90C5-A069-4FE3-AC3F-C3A0C27E6856}" type="sibTrans" cxnId="{2C383036-B8A9-4AE6-9F53-5AB83C7608A7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65D455C2-A7E4-4B35-ABF7-D038047D7EA4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Cost of Service Analysis</a:t>
          </a:r>
          <a:endParaRPr lang="en-US" b="1" dirty="0">
            <a:solidFill>
              <a:srgbClr val="002060"/>
            </a:solidFill>
          </a:endParaRPr>
        </a:p>
      </dgm:t>
    </dgm:pt>
    <dgm:pt modelId="{B9D0DFD3-480A-498B-B614-EBF75F5350C8}" type="parTrans" cxnId="{608323E7-47DC-4766-B015-E4D42EF0849A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F06EC5F3-E773-443D-A7DE-473066AAAC9D}" type="sibTrans" cxnId="{608323E7-47DC-4766-B015-E4D42EF0849A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55EC122B-5FAE-49EA-B5F0-B91A2E9C56F5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Rate-Design Analysis</a:t>
          </a:r>
          <a:endParaRPr lang="en-US" b="0" dirty="0">
            <a:solidFill>
              <a:schemeClr val="accent3"/>
            </a:solidFill>
          </a:endParaRPr>
        </a:p>
      </dgm:t>
    </dgm:pt>
    <dgm:pt modelId="{41053C5A-B347-43BC-AC92-1987BFBE2198}" type="parTrans" cxnId="{BAF88C72-E9D1-4DC6-8332-7F3877D08DDC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2C06D7B1-8E84-4180-A459-0604F21CBF51}" type="sibTrans" cxnId="{BAF88C72-E9D1-4DC6-8332-7F3877D08DDC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CBF886E5-15A9-47B9-9705-3A9C48447677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Policy &amp; Rate Structure Review</a:t>
          </a:r>
          <a:endParaRPr lang="en-US" b="0" dirty="0">
            <a:solidFill>
              <a:schemeClr val="accent3"/>
            </a:solidFill>
          </a:endParaRPr>
        </a:p>
      </dgm:t>
    </dgm:pt>
    <dgm:pt modelId="{B7DD6552-7078-457E-BD27-B4580D9CF277}" type="parTrans" cxnId="{570C8B54-C4D5-4F15-B2B7-7E58C8326852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E6FBB328-6A59-4F31-90D4-D2AC239D36CF}" type="sibTrans" cxnId="{570C8B54-C4D5-4F15-B2B7-7E58C8326852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BB456E23-FD01-450E-AD3C-68A5AD68339F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Public Outreach &amp; Messaging</a:t>
          </a:r>
          <a:endParaRPr lang="en-US" b="0" dirty="0">
            <a:solidFill>
              <a:schemeClr val="accent3"/>
            </a:solidFill>
          </a:endParaRPr>
        </a:p>
      </dgm:t>
    </dgm:pt>
    <dgm:pt modelId="{5F384BBA-0C24-460F-9528-7EB0708FE17B}" type="parTrans" cxnId="{47C1235B-69A1-42F9-8D45-283D207EB787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0B5812D0-385C-44A8-ACE9-EEB302630E43}" type="sibTrans" cxnId="{47C1235B-69A1-42F9-8D45-283D207EB787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BB1451C2-A85F-4497-8011-8F982F1EFC6C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Demand Analysis</a:t>
          </a:r>
          <a:endParaRPr lang="en-US" b="0" dirty="0">
            <a:solidFill>
              <a:schemeClr val="accent3"/>
            </a:solidFill>
          </a:endParaRPr>
        </a:p>
      </dgm:t>
    </dgm:pt>
    <dgm:pt modelId="{4DCC772D-712E-4F0F-9886-579C983B3A50}" type="parTrans" cxnId="{1D3BF4B8-A929-4FF0-9995-B2EDF6E580DA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3F82A30C-6D71-4E74-A726-50C6557BB99E}" type="sibTrans" cxnId="{1D3BF4B8-A929-4FF0-9995-B2EDF6E580DA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9B2E9BFB-5026-41BB-834D-7F6C614D47CE}" type="pres">
      <dgm:prSet presAssocID="{4D69B963-7D90-464F-8A33-E446F1B864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016953-3E12-4C29-A84A-7B1463D68C91}" type="pres">
      <dgm:prSet presAssocID="{4D69B963-7D90-464F-8A33-E446F1B8642F}" presName="fgShape" presStyleLbl="fgShp" presStyleIdx="0" presStyleCnt="1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C47FC1D-AB72-478D-B6C6-679972B3FEE5}" type="pres">
      <dgm:prSet presAssocID="{4D69B963-7D90-464F-8A33-E446F1B8642F}" presName="linComp" presStyleCnt="0"/>
      <dgm:spPr/>
      <dgm:t>
        <a:bodyPr/>
        <a:lstStyle/>
        <a:p>
          <a:endParaRPr lang="en-US"/>
        </a:p>
      </dgm:t>
    </dgm:pt>
    <dgm:pt modelId="{9F9B586A-61E8-47C4-899A-DAE57ADDEDFB}" type="pres">
      <dgm:prSet presAssocID="{CBF886E5-15A9-47B9-9705-3A9C48447677}" presName="compNode" presStyleCnt="0"/>
      <dgm:spPr/>
      <dgm:t>
        <a:bodyPr/>
        <a:lstStyle/>
        <a:p>
          <a:endParaRPr lang="en-US"/>
        </a:p>
      </dgm:t>
    </dgm:pt>
    <dgm:pt modelId="{78EBFD68-F933-4AE8-9C11-2FCF80C4E138}" type="pres">
      <dgm:prSet presAssocID="{CBF886E5-15A9-47B9-9705-3A9C48447677}" presName="bkgdShape" presStyleLbl="node1" presStyleIdx="0" presStyleCnt="6"/>
      <dgm:spPr/>
      <dgm:t>
        <a:bodyPr/>
        <a:lstStyle/>
        <a:p>
          <a:endParaRPr lang="en-US"/>
        </a:p>
      </dgm:t>
    </dgm:pt>
    <dgm:pt modelId="{66BD9DAA-A6F6-4802-AABF-D3D5E124EE24}" type="pres">
      <dgm:prSet presAssocID="{CBF886E5-15A9-47B9-9705-3A9C48447677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52F9B-04D9-4E16-8646-CC2A730D38F9}" type="pres">
      <dgm:prSet presAssocID="{CBF886E5-15A9-47B9-9705-3A9C48447677}" presName="invisiNode" presStyleLbl="node1" presStyleIdx="0" presStyleCnt="6"/>
      <dgm:spPr/>
      <dgm:t>
        <a:bodyPr/>
        <a:lstStyle/>
        <a:p>
          <a:endParaRPr lang="en-US"/>
        </a:p>
      </dgm:t>
    </dgm:pt>
    <dgm:pt modelId="{72BA00AB-CAF3-45B9-AEF3-E45F18389AC1}" type="pres">
      <dgm:prSet presAssocID="{CBF886E5-15A9-47B9-9705-3A9C48447677}" presName="imagNode" presStyleLbl="fgImgPlace1" presStyleIdx="0" presStyleCnt="6"/>
      <dgm:spPr/>
      <dgm:t>
        <a:bodyPr/>
        <a:lstStyle/>
        <a:p>
          <a:endParaRPr lang="en-US"/>
        </a:p>
      </dgm:t>
    </dgm:pt>
    <dgm:pt modelId="{FC8DE7D8-4881-4813-81A9-D0834911353D}" type="pres">
      <dgm:prSet presAssocID="{E6FBB328-6A59-4F31-90D4-D2AC239D36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04B1687-7C4A-4E9A-B2D0-6824A442EEA9}" type="pres">
      <dgm:prSet presAssocID="{D0A28FF1-F2D6-43C1-A436-86CCDD2091AF}" presName="compNode" presStyleCnt="0"/>
      <dgm:spPr/>
      <dgm:t>
        <a:bodyPr/>
        <a:lstStyle/>
        <a:p>
          <a:endParaRPr lang="en-US"/>
        </a:p>
      </dgm:t>
    </dgm:pt>
    <dgm:pt modelId="{F8C32553-8A10-480F-8566-256D4367CB33}" type="pres">
      <dgm:prSet presAssocID="{D0A28FF1-F2D6-43C1-A436-86CCDD2091AF}" presName="bkgdShape" presStyleLbl="node1" presStyleIdx="1" presStyleCnt="6"/>
      <dgm:spPr/>
      <dgm:t>
        <a:bodyPr/>
        <a:lstStyle/>
        <a:p>
          <a:endParaRPr lang="en-US"/>
        </a:p>
      </dgm:t>
    </dgm:pt>
    <dgm:pt modelId="{79D61D15-D309-4B0E-9A91-19F583D257AC}" type="pres">
      <dgm:prSet presAssocID="{D0A28FF1-F2D6-43C1-A436-86CCDD2091AF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FD7FC-1ECD-4130-B986-6BCFBB39FFCC}" type="pres">
      <dgm:prSet presAssocID="{D0A28FF1-F2D6-43C1-A436-86CCDD2091AF}" presName="invisiNode" presStyleLbl="node1" presStyleIdx="1" presStyleCnt="6"/>
      <dgm:spPr/>
      <dgm:t>
        <a:bodyPr/>
        <a:lstStyle/>
        <a:p>
          <a:endParaRPr lang="en-US"/>
        </a:p>
      </dgm:t>
    </dgm:pt>
    <dgm:pt modelId="{5CB2FFE0-0B2D-4F4F-AD24-4AD0A2094808}" type="pres">
      <dgm:prSet presAssocID="{D0A28FF1-F2D6-43C1-A436-86CCDD2091AF}" presName="imagNode" presStyleLbl="fgImgPlace1" presStyleIdx="1" presStyleCnt="6"/>
      <dgm:spPr/>
      <dgm:t>
        <a:bodyPr/>
        <a:lstStyle/>
        <a:p>
          <a:endParaRPr lang="en-US"/>
        </a:p>
      </dgm:t>
    </dgm:pt>
    <dgm:pt modelId="{6FD14B3A-06A8-4458-A275-5D8204D5F1F1}" type="pres">
      <dgm:prSet presAssocID="{866C90C5-A069-4FE3-AC3F-C3A0C27E68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D3B5A9-B7D8-4207-863C-C7B24138B1C2}" type="pres">
      <dgm:prSet presAssocID="{BB1451C2-A85F-4497-8011-8F982F1EFC6C}" presName="compNode" presStyleCnt="0"/>
      <dgm:spPr/>
    </dgm:pt>
    <dgm:pt modelId="{98E18AD0-9FCF-4F06-B125-CCC7502C0140}" type="pres">
      <dgm:prSet presAssocID="{BB1451C2-A85F-4497-8011-8F982F1EFC6C}" presName="bkgdShape" presStyleLbl="node1" presStyleIdx="2" presStyleCnt="6"/>
      <dgm:spPr/>
      <dgm:t>
        <a:bodyPr/>
        <a:lstStyle/>
        <a:p>
          <a:endParaRPr lang="en-US"/>
        </a:p>
      </dgm:t>
    </dgm:pt>
    <dgm:pt modelId="{0D8C653C-4DC8-4D92-93ED-F322F097D66D}" type="pres">
      <dgm:prSet presAssocID="{BB1451C2-A85F-4497-8011-8F982F1EFC6C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74819-C1C1-411B-B102-28566C94149C}" type="pres">
      <dgm:prSet presAssocID="{BB1451C2-A85F-4497-8011-8F982F1EFC6C}" presName="invisiNode" presStyleLbl="node1" presStyleIdx="2" presStyleCnt="6"/>
      <dgm:spPr/>
    </dgm:pt>
    <dgm:pt modelId="{C3687CD6-A566-4676-8A2C-C5E6EB37400B}" type="pres">
      <dgm:prSet presAssocID="{BB1451C2-A85F-4497-8011-8F982F1EFC6C}" presName="imagNode" presStyleLbl="fgImgPlace1" presStyleIdx="2" presStyleCnt="6"/>
      <dgm:spPr/>
      <dgm:t>
        <a:bodyPr/>
        <a:lstStyle/>
        <a:p>
          <a:endParaRPr lang="en-US"/>
        </a:p>
      </dgm:t>
    </dgm:pt>
    <dgm:pt modelId="{452630AA-A3C1-491F-AA53-3513FF9883F1}" type="pres">
      <dgm:prSet presAssocID="{3F82A30C-6D71-4E74-A726-50C6557BB99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E54F1A4-92B1-4E3C-907F-E45E3826562E}" type="pres">
      <dgm:prSet presAssocID="{65D455C2-A7E4-4B35-ABF7-D038047D7EA4}" presName="compNode" presStyleCnt="0"/>
      <dgm:spPr/>
      <dgm:t>
        <a:bodyPr/>
        <a:lstStyle/>
        <a:p>
          <a:endParaRPr lang="en-US"/>
        </a:p>
      </dgm:t>
    </dgm:pt>
    <dgm:pt modelId="{78758851-2B17-44FD-B8FA-A933DCD0C8CB}" type="pres">
      <dgm:prSet presAssocID="{65D455C2-A7E4-4B35-ABF7-D038047D7EA4}" presName="bkgdShape" presStyleLbl="node1" presStyleIdx="3" presStyleCnt="6"/>
      <dgm:spPr/>
      <dgm:t>
        <a:bodyPr/>
        <a:lstStyle/>
        <a:p>
          <a:endParaRPr lang="en-US"/>
        </a:p>
      </dgm:t>
    </dgm:pt>
    <dgm:pt modelId="{725372F1-E013-4131-BE7D-95C42691EF0F}" type="pres">
      <dgm:prSet presAssocID="{65D455C2-A7E4-4B35-ABF7-D038047D7EA4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272AF-3E30-4610-8449-2213A595E028}" type="pres">
      <dgm:prSet presAssocID="{65D455C2-A7E4-4B35-ABF7-D038047D7EA4}" presName="invisiNode" presStyleLbl="node1" presStyleIdx="3" presStyleCnt="6"/>
      <dgm:spPr/>
      <dgm:t>
        <a:bodyPr/>
        <a:lstStyle/>
        <a:p>
          <a:endParaRPr lang="en-US"/>
        </a:p>
      </dgm:t>
    </dgm:pt>
    <dgm:pt modelId="{7F716333-67CD-4633-ACA3-125960B7EC20}" type="pres">
      <dgm:prSet presAssocID="{65D455C2-A7E4-4B35-ABF7-D038047D7EA4}" presName="imagNode" presStyleLbl="fgImgPlace1" presStyleIdx="3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B6D96F-467B-411C-9BAD-43BC40DD7027}" type="pres">
      <dgm:prSet presAssocID="{F06EC5F3-E773-443D-A7DE-473066AAAC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C31EC2-BACE-4504-863C-BD43BB0E7A16}" type="pres">
      <dgm:prSet presAssocID="{55EC122B-5FAE-49EA-B5F0-B91A2E9C56F5}" presName="compNode" presStyleCnt="0"/>
      <dgm:spPr/>
      <dgm:t>
        <a:bodyPr/>
        <a:lstStyle/>
        <a:p>
          <a:endParaRPr lang="en-US"/>
        </a:p>
      </dgm:t>
    </dgm:pt>
    <dgm:pt modelId="{51C74286-E4C6-4B29-B65B-56EC5310F816}" type="pres">
      <dgm:prSet presAssocID="{55EC122B-5FAE-49EA-B5F0-B91A2E9C56F5}" presName="bkgdShape" presStyleLbl="node1" presStyleIdx="4" presStyleCnt="6"/>
      <dgm:spPr/>
      <dgm:t>
        <a:bodyPr/>
        <a:lstStyle/>
        <a:p>
          <a:endParaRPr lang="en-US"/>
        </a:p>
      </dgm:t>
    </dgm:pt>
    <dgm:pt modelId="{B134B823-7C0C-458B-82C4-30B0869D0A9E}" type="pres">
      <dgm:prSet presAssocID="{55EC122B-5FAE-49EA-B5F0-B91A2E9C56F5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591E3-DD56-4FEF-99A1-0B49BC91E9CD}" type="pres">
      <dgm:prSet presAssocID="{55EC122B-5FAE-49EA-B5F0-B91A2E9C56F5}" presName="invisiNode" presStyleLbl="node1" presStyleIdx="4" presStyleCnt="6"/>
      <dgm:spPr/>
      <dgm:t>
        <a:bodyPr/>
        <a:lstStyle/>
        <a:p>
          <a:endParaRPr lang="en-US"/>
        </a:p>
      </dgm:t>
    </dgm:pt>
    <dgm:pt modelId="{8100EF5C-C523-4002-942D-D8177E0AC8CD}" type="pres">
      <dgm:prSet presAssocID="{55EC122B-5FAE-49EA-B5F0-B91A2E9C56F5}" presName="imagNode" presStyleLbl="fgImgPlace1" presStyleIdx="4" presStyleCnt="6"/>
      <dgm:spPr/>
      <dgm:t>
        <a:bodyPr/>
        <a:lstStyle/>
        <a:p>
          <a:endParaRPr lang="en-US"/>
        </a:p>
      </dgm:t>
    </dgm:pt>
    <dgm:pt modelId="{0AA56977-7BB4-4D73-B5B3-D9DAC08EEF0A}" type="pres">
      <dgm:prSet presAssocID="{2C06D7B1-8E84-4180-A459-0604F21CBF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43F877-994C-4DE1-BB96-6E64BCCA15B7}" type="pres">
      <dgm:prSet presAssocID="{BB456E23-FD01-450E-AD3C-68A5AD68339F}" presName="compNode" presStyleCnt="0"/>
      <dgm:spPr/>
      <dgm:t>
        <a:bodyPr/>
        <a:lstStyle/>
        <a:p>
          <a:endParaRPr lang="en-US"/>
        </a:p>
      </dgm:t>
    </dgm:pt>
    <dgm:pt modelId="{D9EB3D0C-1374-4F09-BDC0-4AABD7E9CF5E}" type="pres">
      <dgm:prSet presAssocID="{BB456E23-FD01-450E-AD3C-68A5AD68339F}" presName="bkgdShape" presStyleLbl="node1" presStyleIdx="5" presStyleCnt="6"/>
      <dgm:spPr/>
      <dgm:t>
        <a:bodyPr/>
        <a:lstStyle/>
        <a:p>
          <a:endParaRPr lang="en-US"/>
        </a:p>
      </dgm:t>
    </dgm:pt>
    <dgm:pt modelId="{D9A27951-3438-4DDF-96AB-BCE7D07D4385}" type="pres">
      <dgm:prSet presAssocID="{BB456E23-FD01-450E-AD3C-68A5AD68339F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EC356-BBA0-4B78-96A9-78DCA820952C}" type="pres">
      <dgm:prSet presAssocID="{BB456E23-FD01-450E-AD3C-68A5AD68339F}" presName="invisiNode" presStyleLbl="node1" presStyleIdx="5" presStyleCnt="6"/>
      <dgm:spPr/>
      <dgm:t>
        <a:bodyPr/>
        <a:lstStyle/>
        <a:p>
          <a:endParaRPr lang="en-US"/>
        </a:p>
      </dgm:t>
    </dgm:pt>
    <dgm:pt modelId="{D4F93E17-584F-4F81-8EB3-389497FB6159}" type="pres">
      <dgm:prSet presAssocID="{BB456E23-FD01-450E-AD3C-68A5AD68339F}" presName="imagNode" presStyleLbl="fgImgPlace1" presStyleIdx="5" presStyleCnt="6"/>
      <dgm:spPr/>
      <dgm:t>
        <a:bodyPr/>
        <a:lstStyle/>
        <a:p>
          <a:endParaRPr lang="en-US"/>
        </a:p>
      </dgm:t>
    </dgm:pt>
  </dgm:ptLst>
  <dgm:cxnLst>
    <dgm:cxn modelId="{F2089BDD-59BC-423A-9AE5-8AFC4C93FBEC}" type="presOf" srcId="{BB456E23-FD01-450E-AD3C-68A5AD68339F}" destId="{D9EB3D0C-1374-4F09-BDC0-4AABD7E9CF5E}" srcOrd="0" destOrd="0" presId="urn:microsoft.com/office/officeart/2005/8/layout/hList7"/>
    <dgm:cxn modelId="{82AA337E-AD0F-4DE7-AF3C-B6D0DD7FC274}" type="presOf" srcId="{BB1451C2-A85F-4497-8011-8F982F1EFC6C}" destId="{98E18AD0-9FCF-4F06-B125-CCC7502C0140}" srcOrd="0" destOrd="0" presId="urn:microsoft.com/office/officeart/2005/8/layout/hList7"/>
    <dgm:cxn modelId="{38EF8E9C-8D6C-44A6-BA2C-0D63C8051C7B}" type="presOf" srcId="{CBF886E5-15A9-47B9-9705-3A9C48447677}" destId="{78EBFD68-F933-4AE8-9C11-2FCF80C4E138}" srcOrd="0" destOrd="0" presId="urn:microsoft.com/office/officeart/2005/8/layout/hList7"/>
    <dgm:cxn modelId="{DAAB27E0-B1C6-4CEF-B401-E9E7E77DE333}" type="presOf" srcId="{55EC122B-5FAE-49EA-B5F0-B91A2E9C56F5}" destId="{B134B823-7C0C-458B-82C4-30B0869D0A9E}" srcOrd="1" destOrd="0" presId="urn:microsoft.com/office/officeart/2005/8/layout/hList7"/>
    <dgm:cxn modelId="{2B0E7996-FA27-4D83-96E5-A758839E836B}" type="presOf" srcId="{BB1451C2-A85F-4497-8011-8F982F1EFC6C}" destId="{0D8C653C-4DC8-4D92-93ED-F322F097D66D}" srcOrd="1" destOrd="0" presId="urn:microsoft.com/office/officeart/2005/8/layout/hList7"/>
    <dgm:cxn modelId="{2C383036-B8A9-4AE6-9F53-5AB83C7608A7}" srcId="{4D69B963-7D90-464F-8A33-E446F1B8642F}" destId="{D0A28FF1-F2D6-43C1-A436-86CCDD2091AF}" srcOrd="1" destOrd="0" parTransId="{9776AE7C-0285-42C7-9A7B-72368B04FF8A}" sibTransId="{866C90C5-A069-4FE3-AC3F-C3A0C27E6856}"/>
    <dgm:cxn modelId="{3D8EE83A-EB7A-40A3-BAA1-9A9552E50507}" type="presOf" srcId="{65D455C2-A7E4-4B35-ABF7-D038047D7EA4}" destId="{725372F1-E013-4131-BE7D-95C42691EF0F}" srcOrd="1" destOrd="0" presId="urn:microsoft.com/office/officeart/2005/8/layout/hList7"/>
    <dgm:cxn modelId="{7A831F9B-AAAD-42B7-9992-880C1B371655}" type="presOf" srcId="{2C06D7B1-8E84-4180-A459-0604F21CBF51}" destId="{0AA56977-7BB4-4D73-B5B3-D9DAC08EEF0A}" srcOrd="0" destOrd="0" presId="urn:microsoft.com/office/officeart/2005/8/layout/hList7"/>
    <dgm:cxn modelId="{0FEBBB35-646B-4B67-B768-95F59C2E8361}" type="presOf" srcId="{55EC122B-5FAE-49EA-B5F0-B91A2E9C56F5}" destId="{51C74286-E4C6-4B29-B65B-56EC5310F816}" srcOrd="0" destOrd="0" presId="urn:microsoft.com/office/officeart/2005/8/layout/hList7"/>
    <dgm:cxn modelId="{D6367E86-8C5D-4248-AD21-53710C342473}" type="presOf" srcId="{F06EC5F3-E773-443D-A7DE-473066AAAC9D}" destId="{5CB6D96F-467B-411C-9BAD-43BC40DD7027}" srcOrd="0" destOrd="0" presId="urn:microsoft.com/office/officeart/2005/8/layout/hList7"/>
    <dgm:cxn modelId="{103DEB17-FF2C-462D-A9E3-D16C1867F6F3}" type="presOf" srcId="{3F82A30C-6D71-4E74-A726-50C6557BB99E}" destId="{452630AA-A3C1-491F-AA53-3513FF9883F1}" srcOrd="0" destOrd="0" presId="urn:microsoft.com/office/officeart/2005/8/layout/hList7"/>
    <dgm:cxn modelId="{608323E7-47DC-4766-B015-E4D42EF0849A}" srcId="{4D69B963-7D90-464F-8A33-E446F1B8642F}" destId="{65D455C2-A7E4-4B35-ABF7-D038047D7EA4}" srcOrd="3" destOrd="0" parTransId="{B9D0DFD3-480A-498B-B614-EBF75F5350C8}" sibTransId="{F06EC5F3-E773-443D-A7DE-473066AAAC9D}"/>
    <dgm:cxn modelId="{9EB55A56-125A-45DC-B495-DFE82A3246B8}" type="presOf" srcId="{D0A28FF1-F2D6-43C1-A436-86CCDD2091AF}" destId="{79D61D15-D309-4B0E-9A91-19F583D257AC}" srcOrd="1" destOrd="0" presId="urn:microsoft.com/office/officeart/2005/8/layout/hList7"/>
    <dgm:cxn modelId="{BD10F0D7-DDC5-4934-8C25-5C8A9F9A0F69}" type="presOf" srcId="{CBF886E5-15A9-47B9-9705-3A9C48447677}" destId="{66BD9DAA-A6F6-4802-AABF-D3D5E124EE24}" srcOrd="1" destOrd="0" presId="urn:microsoft.com/office/officeart/2005/8/layout/hList7"/>
    <dgm:cxn modelId="{1D3BF4B8-A929-4FF0-9995-B2EDF6E580DA}" srcId="{4D69B963-7D90-464F-8A33-E446F1B8642F}" destId="{BB1451C2-A85F-4497-8011-8F982F1EFC6C}" srcOrd="2" destOrd="0" parTransId="{4DCC772D-712E-4F0F-9886-579C983B3A50}" sibTransId="{3F82A30C-6D71-4E74-A726-50C6557BB99E}"/>
    <dgm:cxn modelId="{47C1235B-69A1-42F9-8D45-283D207EB787}" srcId="{4D69B963-7D90-464F-8A33-E446F1B8642F}" destId="{BB456E23-FD01-450E-AD3C-68A5AD68339F}" srcOrd="5" destOrd="0" parTransId="{5F384BBA-0C24-460F-9528-7EB0708FE17B}" sibTransId="{0B5812D0-385C-44A8-ACE9-EEB302630E43}"/>
    <dgm:cxn modelId="{05B9FDFA-DF13-423E-A934-9A4ECFF212F8}" type="presOf" srcId="{BB456E23-FD01-450E-AD3C-68A5AD68339F}" destId="{D9A27951-3438-4DDF-96AB-BCE7D07D4385}" srcOrd="1" destOrd="0" presId="urn:microsoft.com/office/officeart/2005/8/layout/hList7"/>
    <dgm:cxn modelId="{46107F40-A7F7-4FDA-B3EE-58CEE8583F32}" type="presOf" srcId="{E6FBB328-6A59-4F31-90D4-D2AC239D36CF}" destId="{FC8DE7D8-4881-4813-81A9-D0834911353D}" srcOrd="0" destOrd="0" presId="urn:microsoft.com/office/officeart/2005/8/layout/hList7"/>
    <dgm:cxn modelId="{39A2A068-FE87-4706-8A87-4ED6D43FA8DC}" type="presOf" srcId="{4D69B963-7D90-464F-8A33-E446F1B8642F}" destId="{9B2E9BFB-5026-41BB-834D-7F6C614D47CE}" srcOrd="0" destOrd="0" presId="urn:microsoft.com/office/officeart/2005/8/layout/hList7"/>
    <dgm:cxn modelId="{0475DB8A-BB52-4C90-8B09-C7E53F2CCC49}" type="presOf" srcId="{D0A28FF1-F2D6-43C1-A436-86CCDD2091AF}" destId="{F8C32553-8A10-480F-8566-256D4367CB33}" srcOrd="0" destOrd="0" presId="urn:microsoft.com/office/officeart/2005/8/layout/hList7"/>
    <dgm:cxn modelId="{BAF88C72-E9D1-4DC6-8332-7F3877D08DDC}" srcId="{4D69B963-7D90-464F-8A33-E446F1B8642F}" destId="{55EC122B-5FAE-49EA-B5F0-B91A2E9C56F5}" srcOrd="4" destOrd="0" parTransId="{41053C5A-B347-43BC-AC92-1987BFBE2198}" sibTransId="{2C06D7B1-8E84-4180-A459-0604F21CBF51}"/>
    <dgm:cxn modelId="{1B33C67E-39D8-4FBD-9E67-B27604E09C6D}" type="presOf" srcId="{866C90C5-A069-4FE3-AC3F-C3A0C27E6856}" destId="{6FD14B3A-06A8-4458-A275-5D8204D5F1F1}" srcOrd="0" destOrd="0" presId="urn:microsoft.com/office/officeart/2005/8/layout/hList7"/>
    <dgm:cxn modelId="{570C8B54-C4D5-4F15-B2B7-7E58C8326852}" srcId="{4D69B963-7D90-464F-8A33-E446F1B8642F}" destId="{CBF886E5-15A9-47B9-9705-3A9C48447677}" srcOrd="0" destOrd="0" parTransId="{B7DD6552-7078-457E-BD27-B4580D9CF277}" sibTransId="{E6FBB328-6A59-4F31-90D4-D2AC239D36CF}"/>
    <dgm:cxn modelId="{84B878BF-D11A-44F3-B0FB-9E9A257F1BBB}" type="presOf" srcId="{65D455C2-A7E4-4B35-ABF7-D038047D7EA4}" destId="{78758851-2B17-44FD-B8FA-A933DCD0C8CB}" srcOrd="0" destOrd="0" presId="urn:microsoft.com/office/officeart/2005/8/layout/hList7"/>
    <dgm:cxn modelId="{2CCC7161-434A-4053-A53C-B77C4AB77085}" type="presParOf" srcId="{9B2E9BFB-5026-41BB-834D-7F6C614D47CE}" destId="{E9016953-3E12-4C29-A84A-7B1463D68C91}" srcOrd="0" destOrd="0" presId="urn:microsoft.com/office/officeart/2005/8/layout/hList7"/>
    <dgm:cxn modelId="{CFEBAFCD-421E-432A-88B1-EF9D3A439362}" type="presParOf" srcId="{9B2E9BFB-5026-41BB-834D-7F6C614D47CE}" destId="{8C47FC1D-AB72-478D-B6C6-679972B3FEE5}" srcOrd="1" destOrd="0" presId="urn:microsoft.com/office/officeart/2005/8/layout/hList7"/>
    <dgm:cxn modelId="{CB905C0E-D650-47A1-840D-A998EC09C163}" type="presParOf" srcId="{8C47FC1D-AB72-478D-B6C6-679972B3FEE5}" destId="{9F9B586A-61E8-47C4-899A-DAE57ADDEDFB}" srcOrd="0" destOrd="0" presId="urn:microsoft.com/office/officeart/2005/8/layout/hList7"/>
    <dgm:cxn modelId="{5A13D113-DB8F-45F4-89C5-963CDCAD30C6}" type="presParOf" srcId="{9F9B586A-61E8-47C4-899A-DAE57ADDEDFB}" destId="{78EBFD68-F933-4AE8-9C11-2FCF80C4E138}" srcOrd="0" destOrd="0" presId="urn:microsoft.com/office/officeart/2005/8/layout/hList7"/>
    <dgm:cxn modelId="{744DB9B8-B46A-4838-BC6A-4A5945F01296}" type="presParOf" srcId="{9F9B586A-61E8-47C4-899A-DAE57ADDEDFB}" destId="{66BD9DAA-A6F6-4802-AABF-D3D5E124EE24}" srcOrd="1" destOrd="0" presId="urn:microsoft.com/office/officeart/2005/8/layout/hList7"/>
    <dgm:cxn modelId="{2BBFAF99-DD9C-4601-8442-7684DAA429E5}" type="presParOf" srcId="{9F9B586A-61E8-47C4-899A-DAE57ADDEDFB}" destId="{E8252F9B-04D9-4E16-8646-CC2A730D38F9}" srcOrd="2" destOrd="0" presId="urn:microsoft.com/office/officeart/2005/8/layout/hList7"/>
    <dgm:cxn modelId="{4B6BE6A1-F8C1-41D2-9F38-160319C8FE35}" type="presParOf" srcId="{9F9B586A-61E8-47C4-899A-DAE57ADDEDFB}" destId="{72BA00AB-CAF3-45B9-AEF3-E45F18389AC1}" srcOrd="3" destOrd="0" presId="urn:microsoft.com/office/officeart/2005/8/layout/hList7"/>
    <dgm:cxn modelId="{D9327BEE-5242-4E9D-985F-DF3DBF1704DA}" type="presParOf" srcId="{8C47FC1D-AB72-478D-B6C6-679972B3FEE5}" destId="{FC8DE7D8-4881-4813-81A9-D0834911353D}" srcOrd="1" destOrd="0" presId="urn:microsoft.com/office/officeart/2005/8/layout/hList7"/>
    <dgm:cxn modelId="{12CB882E-3E82-475A-A5EF-F4F2CBFF4CF7}" type="presParOf" srcId="{8C47FC1D-AB72-478D-B6C6-679972B3FEE5}" destId="{E04B1687-7C4A-4E9A-B2D0-6824A442EEA9}" srcOrd="2" destOrd="0" presId="urn:microsoft.com/office/officeart/2005/8/layout/hList7"/>
    <dgm:cxn modelId="{D6248357-2684-43D2-AF28-B708488D6B46}" type="presParOf" srcId="{E04B1687-7C4A-4E9A-B2D0-6824A442EEA9}" destId="{F8C32553-8A10-480F-8566-256D4367CB33}" srcOrd="0" destOrd="0" presId="urn:microsoft.com/office/officeart/2005/8/layout/hList7"/>
    <dgm:cxn modelId="{0A233F07-0A77-4D37-B70C-88D56EC63B02}" type="presParOf" srcId="{E04B1687-7C4A-4E9A-B2D0-6824A442EEA9}" destId="{79D61D15-D309-4B0E-9A91-19F583D257AC}" srcOrd="1" destOrd="0" presId="urn:microsoft.com/office/officeart/2005/8/layout/hList7"/>
    <dgm:cxn modelId="{03E5D7DD-3628-4B49-9F28-B37E62EFFB20}" type="presParOf" srcId="{E04B1687-7C4A-4E9A-B2D0-6824A442EEA9}" destId="{A93FD7FC-1ECD-4130-B986-6BCFBB39FFCC}" srcOrd="2" destOrd="0" presId="urn:microsoft.com/office/officeart/2005/8/layout/hList7"/>
    <dgm:cxn modelId="{E45410C9-171E-4762-BBDE-AA6B38F1065A}" type="presParOf" srcId="{E04B1687-7C4A-4E9A-B2D0-6824A442EEA9}" destId="{5CB2FFE0-0B2D-4F4F-AD24-4AD0A2094808}" srcOrd="3" destOrd="0" presId="urn:microsoft.com/office/officeart/2005/8/layout/hList7"/>
    <dgm:cxn modelId="{05BEA3A3-9AC9-45EE-9381-80C18529DF71}" type="presParOf" srcId="{8C47FC1D-AB72-478D-B6C6-679972B3FEE5}" destId="{6FD14B3A-06A8-4458-A275-5D8204D5F1F1}" srcOrd="3" destOrd="0" presId="urn:microsoft.com/office/officeart/2005/8/layout/hList7"/>
    <dgm:cxn modelId="{F8B52236-07BC-40AD-8E7C-6A88ABF40639}" type="presParOf" srcId="{8C47FC1D-AB72-478D-B6C6-679972B3FEE5}" destId="{5BD3B5A9-B7D8-4207-863C-C7B24138B1C2}" srcOrd="4" destOrd="0" presId="urn:microsoft.com/office/officeart/2005/8/layout/hList7"/>
    <dgm:cxn modelId="{A39F38E8-5095-4667-9F12-B87AC9B505D7}" type="presParOf" srcId="{5BD3B5A9-B7D8-4207-863C-C7B24138B1C2}" destId="{98E18AD0-9FCF-4F06-B125-CCC7502C0140}" srcOrd="0" destOrd="0" presId="urn:microsoft.com/office/officeart/2005/8/layout/hList7"/>
    <dgm:cxn modelId="{751F542E-F6B5-4D4E-BC12-9DC6EEE6B85E}" type="presParOf" srcId="{5BD3B5A9-B7D8-4207-863C-C7B24138B1C2}" destId="{0D8C653C-4DC8-4D92-93ED-F322F097D66D}" srcOrd="1" destOrd="0" presId="urn:microsoft.com/office/officeart/2005/8/layout/hList7"/>
    <dgm:cxn modelId="{9B6522FF-2682-467B-B157-7CC37916B2FB}" type="presParOf" srcId="{5BD3B5A9-B7D8-4207-863C-C7B24138B1C2}" destId="{25B74819-C1C1-411B-B102-28566C94149C}" srcOrd="2" destOrd="0" presId="urn:microsoft.com/office/officeart/2005/8/layout/hList7"/>
    <dgm:cxn modelId="{A6CC006D-4A5E-4A70-B1BF-F05AA699B3B1}" type="presParOf" srcId="{5BD3B5A9-B7D8-4207-863C-C7B24138B1C2}" destId="{C3687CD6-A566-4676-8A2C-C5E6EB37400B}" srcOrd="3" destOrd="0" presId="urn:microsoft.com/office/officeart/2005/8/layout/hList7"/>
    <dgm:cxn modelId="{E6AEF19E-85BD-493C-89BE-913D097A005A}" type="presParOf" srcId="{8C47FC1D-AB72-478D-B6C6-679972B3FEE5}" destId="{452630AA-A3C1-491F-AA53-3513FF9883F1}" srcOrd="5" destOrd="0" presId="urn:microsoft.com/office/officeart/2005/8/layout/hList7"/>
    <dgm:cxn modelId="{AD13EDCD-17E5-4A77-B6BB-232E6EB09570}" type="presParOf" srcId="{8C47FC1D-AB72-478D-B6C6-679972B3FEE5}" destId="{0E54F1A4-92B1-4E3C-907F-E45E3826562E}" srcOrd="6" destOrd="0" presId="urn:microsoft.com/office/officeart/2005/8/layout/hList7"/>
    <dgm:cxn modelId="{B54B8563-8F83-40D8-BE6D-F1811B37BD0A}" type="presParOf" srcId="{0E54F1A4-92B1-4E3C-907F-E45E3826562E}" destId="{78758851-2B17-44FD-B8FA-A933DCD0C8CB}" srcOrd="0" destOrd="0" presId="urn:microsoft.com/office/officeart/2005/8/layout/hList7"/>
    <dgm:cxn modelId="{D2CA2153-5A21-4095-92FD-942A96A5427D}" type="presParOf" srcId="{0E54F1A4-92B1-4E3C-907F-E45E3826562E}" destId="{725372F1-E013-4131-BE7D-95C42691EF0F}" srcOrd="1" destOrd="0" presId="urn:microsoft.com/office/officeart/2005/8/layout/hList7"/>
    <dgm:cxn modelId="{7DA24367-8A9F-48D8-9B7B-95079B321536}" type="presParOf" srcId="{0E54F1A4-92B1-4E3C-907F-E45E3826562E}" destId="{2E5272AF-3E30-4610-8449-2213A595E028}" srcOrd="2" destOrd="0" presId="urn:microsoft.com/office/officeart/2005/8/layout/hList7"/>
    <dgm:cxn modelId="{F8AD563E-699C-49EC-84AB-66B9804EB067}" type="presParOf" srcId="{0E54F1A4-92B1-4E3C-907F-E45E3826562E}" destId="{7F716333-67CD-4633-ACA3-125960B7EC20}" srcOrd="3" destOrd="0" presId="urn:microsoft.com/office/officeart/2005/8/layout/hList7"/>
    <dgm:cxn modelId="{9BC56BD8-B0B2-4984-B1A3-497A45692440}" type="presParOf" srcId="{8C47FC1D-AB72-478D-B6C6-679972B3FEE5}" destId="{5CB6D96F-467B-411C-9BAD-43BC40DD7027}" srcOrd="7" destOrd="0" presId="urn:microsoft.com/office/officeart/2005/8/layout/hList7"/>
    <dgm:cxn modelId="{2F4F78A1-4F41-41F4-B7E5-736647A9C5C1}" type="presParOf" srcId="{8C47FC1D-AB72-478D-B6C6-679972B3FEE5}" destId="{D0C31EC2-BACE-4504-863C-BD43BB0E7A16}" srcOrd="8" destOrd="0" presId="urn:microsoft.com/office/officeart/2005/8/layout/hList7"/>
    <dgm:cxn modelId="{706AA17C-D2AA-4CDC-912B-370F7F41F9F4}" type="presParOf" srcId="{D0C31EC2-BACE-4504-863C-BD43BB0E7A16}" destId="{51C74286-E4C6-4B29-B65B-56EC5310F816}" srcOrd="0" destOrd="0" presId="urn:microsoft.com/office/officeart/2005/8/layout/hList7"/>
    <dgm:cxn modelId="{A7D8E067-66A4-468E-BAA3-E86C7106F50A}" type="presParOf" srcId="{D0C31EC2-BACE-4504-863C-BD43BB0E7A16}" destId="{B134B823-7C0C-458B-82C4-30B0869D0A9E}" srcOrd="1" destOrd="0" presId="urn:microsoft.com/office/officeart/2005/8/layout/hList7"/>
    <dgm:cxn modelId="{E31C007F-E1D0-4F8F-8B87-9F36AF703B14}" type="presParOf" srcId="{D0C31EC2-BACE-4504-863C-BD43BB0E7A16}" destId="{701591E3-DD56-4FEF-99A1-0B49BC91E9CD}" srcOrd="2" destOrd="0" presId="urn:microsoft.com/office/officeart/2005/8/layout/hList7"/>
    <dgm:cxn modelId="{83711AD7-E693-4530-9CA1-D237A37E278E}" type="presParOf" srcId="{D0C31EC2-BACE-4504-863C-BD43BB0E7A16}" destId="{8100EF5C-C523-4002-942D-D8177E0AC8CD}" srcOrd="3" destOrd="0" presId="urn:microsoft.com/office/officeart/2005/8/layout/hList7"/>
    <dgm:cxn modelId="{201E242C-7277-4952-B3F6-D3742862D0CB}" type="presParOf" srcId="{8C47FC1D-AB72-478D-B6C6-679972B3FEE5}" destId="{0AA56977-7BB4-4D73-B5B3-D9DAC08EEF0A}" srcOrd="9" destOrd="0" presId="urn:microsoft.com/office/officeart/2005/8/layout/hList7"/>
    <dgm:cxn modelId="{8F6D6F6F-D63F-4465-BDA9-CC4DA534DE8B}" type="presParOf" srcId="{8C47FC1D-AB72-478D-B6C6-679972B3FEE5}" destId="{8543F877-994C-4DE1-BB96-6E64BCCA15B7}" srcOrd="10" destOrd="0" presId="urn:microsoft.com/office/officeart/2005/8/layout/hList7"/>
    <dgm:cxn modelId="{50F9ED81-5CED-444F-82CB-9CCB730C9712}" type="presParOf" srcId="{8543F877-994C-4DE1-BB96-6E64BCCA15B7}" destId="{D9EB3D0C-1374-4F09-BDC0-4AABD7E9CF5E}" srcOrd="0" destOrd="0" presId="urn:microsoft.com/office/officeart/2005/8/layout/hList7"/>
    <dgm:cxn modelId="{9515E9DF-008C-4093-BC23-0698E27C0A96}" type="presParOf" srcId="{8543F877-994C-4DE1-BB96-6E64BCCA15B7}" destId="{D9A27951-3438-4DDF-96AB-BCE7D07D4385}" srcOrd="1" destOrd="0" presId="urn:microsoft.com/office/officeart/2005/8/layout/hList7"/>
    <dgm:cxn modelId="{C1DB4DF5-57B2-4A4F-8D15-CAE959DE243C}" type="presParOf" srcId="{8543F877-994C-4DE1-BB96-6E64BCCA15B7}" destId="{525EC356-BBA0-4B78-96A9-78DCA820952C}" srcOrd="2" destOrd="0" presId="urn:microsoft.com/office/officeart/2005/8/layout/hList7"/>
    <dgm:cxn modelId="{DBAC0FEE-EE59-4209-B589-8603297FDE94}" type="presParOf" srcId="{8543F877-994C-4DE1-BB96-6E64BCCA15B7}" destId="{D4F93E17-584F-4F81-8EB3-389497FB615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69B963-7D90-464F-8A33-E446F1B8642F}" type="doc">
      <dgm:prSet loTypeId="urn:microsoft.com/office/officeart/2005/8/layout/hList7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0A28FF1-F2D6-43C1-A436-86CCDD2091AF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Revenue Requirement Analysis</a:t>
          </a:r>
          <a:endParaRPr lang="en-US" b="0" dirty="0">
            <a:solidFill>
              <a:schemeClr val="accent3"/>
            </a:solidFill>
          </a:endParaRPr>
        </a:p>
      </dgm:t>
    </dgm:pt>
    <dgm:pt modelId="{9776AE7C-0285-42C7-9A7B-72368B04FF8A}" type="parTrans" cxnId="{2C383036-B8A9-4AE6-9F53-5AB83C7608A7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866C90C5-A069-4FE3-AC3F-C3A0C27E6856}" type="sibTrans" cxnId="{2C383036-B8A9-4AE6-9F53-5AB83C7608A7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65D455C2-A7E4-4B35-ABF7-D038047D7EA4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Cost of Service Analysis</a:t>
          </a:r>
          <a:endParaRPr lang="en-US" b="0" dirty="0">
            <a:solidFill>
              <a:schemeClr val="accent3"/>
            </a:solidFill>
          </a:endParaRPr>
        </a:p>
      </dgm:t>
    </dgm:pt>
    <dgm:pt modelId="{B9D0DFD3-480A-498B-B614-EBF75F5350C8}" type="parTrans" cxnId="{608323E7-47DC-4766-B015-E4D42EF0849A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F06EC5F3-E773-443D-A7DE-473066AAAC9D}" type="sibTrans" cxnId="{608323E7-47DC-4766-B015-E4D42EF0849A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55EC122B-5FAE-49EA-B5F0-B91A2E9C56F5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Rate-Design Analysis</a:t>
          </a:r>
          <a:endParaRPr lang="en-US" b="1" dirty="0">
            <a:solidFill>
              <a:srgbClr val="002060"/>
            </a:solidFill>
          </a:endParaRPr>
        </a:p>
      </dgm:t>
    </dgm:pt>
    <dgm:pt modelId="{41053C5A-B347-43BC-AC92-1987BFBE2198}" type="parTrans" cxnId="{BAF88C72-E9D1-4DC6-8332-7F3877D08DDC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2C06D7B1-8E84-4180-A459-0604F21CBF51}" type="sibTrans" cxnId="{BAF88C72-E9D1-4DC6-8332-7F3877D08DDC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CBF886E5-15A9-47B9-9705-3A9C48447677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Policy &amp; Rate Structure Review</a:t>
          </a:r>
          <a:endParaRPr lang="en-US" b="0" dirty="0">
            <a:solidFill>
              <a:schemeClr val="accent3"/>
            </a:solidFill>
          </a:endParaRPr>
        </a:p>
      </dgm:t>
    </dgm:pt>
    <dgm:pt modelId="{B7DD6552-7078-457E-BD27-B4580D9CF277}" type="parTrans" cxnId="{570C8B54-C4D5-4F15-B2B7-7E58C8326852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E6FBB328-6A59-4F31-90D4-D2AC239D36CF}" type="sibTrans" cxnId="{570C8B54-C4D5-4F15-B2B7-7E58C8326852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BB456E23-FD01-450E-AD3C-68A5AD68339F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Public Outreach &amp; Messaging</a:t>
          </a:r>
          <a:endParaRPr lang="en-US" b="0" dirty="0">
            <a:solidFill>
              <a:schemeClr val="accent3"/>
            </a:solidFill>
          </a:endParaRPr>
        </a:p>
      </dgm:t>
    </dgm:pt>
    <dgm:pt modelId="{5F384BBA-0C24-460F-9528-7EB0708FE17B}" type="parTrans" cxnId="{47C1235B-69A1-42F9-8D45-283D207EB787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0B5812D0-385C-44A8-ACE9-EEB302630E43}" type="sibTrans" cxnId="{47C1235B-69A1-42F9-8D45-283D207EB787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BB1451C2-A85F-4497-8011-8F982F1EFC6C}">
      <dgm:prSet phldrT="[Text]"/>
      <dgm:spPr>
        <a:solidFill>
          <a:srgbClr val="DEEBF7">
            <a:alpha val="60000"/>
          </a:srgbClr>
        </a:solidFill>
      </dgm:spPr>
      <dgm:t>
        <a:bodyPr/>
        <a:lstStyle/>
        <a:p>
          <a:r>
            <a:rPr lang="en-US" b="0" dirty="0" smtClean="0">
              <a:solidFill>
                <a:schemeClr val="accent3"/>
              </a:solidFill>
            </a:rPr>
            <a:t>Demand Analysis</a:t>
          </a:r>
          <a:endParaRPr lang="en-US" b="0" dirty="0">
            <a:solidFill>
              <a:schemeClr val="accent3"/>
            </a:solidFill>
          </a:endParaRPr>
        </a:p>
      </dgm:t>
    </dgm:pt>
    <dgm:pt modelId="{4DCC772D-712E-4F0F-9886-579C983B3A50}" type="parTrans" cxnId="{1D3BF4B8-A929-4FF0-9995-B2EDF6E580DA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3F82A30C-6D71-4E74-A726-50C6557BB99E}" type="sibTrans" cxnId="{1D3BF4B8-A929-4FF0-9995-B2EDF6E580DA}">
      <dgm:prSet/>
      <dgm:spPr/>
      <dgm:t>
        <a:bodyPr/>
        <a:lstStyle/>
        <a:p>
          <a:endParaRPr lang="en-US" b="0">
            <a:solidFill>
              <a:schemeClr val="accent3"/>
            </a:solidFill>
          </a:endParaRPr>
        </a:p>
      </dgm:t>
    </dgm:pt>
    <dgm:pt modelId="{9B2E9BFB-5026-41BB-834D-7F6C614D47CE}" type="pres">
      <dgm:prSet presAssocID="{4D69B963-7D90-464F-8A33-E446F1B864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016953-3E12-4C29-A84A-7B1463D68C91}" type="pres">
      <dgm:prSet presAssocID="{4D69B963-7D90-464F-8A33-E446F1B8642F}" presName="fgShape" presStyleLbl="fgShp" presStyleIdx="0" presStyleCnt="1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C47FC1D-AB72-478D-B6C6-679972B3FEE5}" type="pres">
      <dgm:prSet presAssocID="{4D69B963-7D90-464F-8A33-E446F1B8642F}" presName="linComp" presStyleCnt="0"/>
      <dgm:spPr/>
      <dgm:t>
        <a:bodyPr/>
        <a:lstStyle/>
        <a:p>
          <a:endParaRPr lang="en-US"/>
        </a:p>
      </dgm:t>
    </dgm:pt>
    <dgm:pt modelId="{9F9B586A-61E8-47C4-899A-DAE57ADDEDFB}" type="pres">
      <dgm:prSet presAssocID="{CBF886E5-15A9-47B9-9705-3A9C48447677}" presName="compNode" presStyleCnt="0"/>
      <dgm:spPr/>
      <dgm:t>
        <a:bodyPr/>
        <a:lstStyle/>
        <a:p>
          <a:endParaRPr lang="en-US"/>
        </a:p>
      </dgm:t>
    </dgm:pt>
    <dgm:pt modelId="{78EBFD68-F933-4AE8-9C11-2FCF80C4E138}" type="pres">
      <dgm:prSet presAssocID="{CBF886E5-15A9-47B9-9705-3A9C48447677}" presName="bkgdShape" presStyleLbl="node1" presStyleIdx="0" presStyleCnt="6"/>
      <dgm:spPr/>
      <dgm:t>
        <a:bodyPr/>
        <a:lstStyle/>
        <a:p>
          <a:endParaRPr lang="en-US"/>
        </a:p>
      </dgm:t>
    </dgm:pt>
    <dgm:pt modelId="{66BD9DAA-A6F6-4802-AABF-D3D5E124EE24}" type="pres">
      <dgm:prSet presAssocID="{CBF886E5-15A9-47B9-9705-3A9C48447677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52F9B-04D9-4E16-8646-CC2A730D38F9}" type="pres">
      <dgm:prSet presAssocID="{CBF886E5-15A9-47B9-9705-3A9C48447677}" presName="invisiNode" presStyleLbl="node1" presStyleIdx="0" presStyleCnt="6"/>
      <dgm:spPr/>
      <dgm:t>
        <a:bodyPr/>
        <a:lstStyle/>
        <a:p>
          <a:endParaRPr lang="en-US"/>
        </a:p>
      </dgm:t>
    </dgm:pt>
    <dgm:pt modelId="{72BA00AB-CAF3-45B9-AEF3-E45F18389AC1}" type="pres">
      <dgm:prSet presAssocID="{CBF886E5-15A9-47B9-9705-3A9C48447677}" presName="imagNode" presStyleLbl="fgImgPlace1" presStyleIdx="0" presStyleCnt="6"/>
      <dgm:spPr/>
      <dgm:t>
        <a:bodyPr/>
        <a:lstStyle/>
        <a:p>
          <a:endParaRPr lang="en-US"/>
        </a:p>
      </dgm:t>
    </dgm:pt>
    <dgm:pt modelId="{FC8DE7D8-4881-4813-81A9-D0834911353D}" type="pres">
      <dgm:prSet presAssocID="{E6FBB328-6A59-4F31-90D4-D2AC239D36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04B1687-7C4A-4E9A-B2D0-6824A442EEA9}" type="pres">
      <dgm:prSet presAssocID="{D0A28FF1-F2D6-43C1-A436-86CCDD2091AF}" presName="compNode" presStyleCnt="0"/>
      <dgm:spPr/>
      <dgm:t>
        <a:bodyPr/>
        <a:lstStyle/>
        <a:p>
          <a:endParaRPr lang="en-US"/>
        </a:p>
      </dgm:t>
    </dgm:pt>
    <dgm:pt modelId="{F8C32553-8A10-480F-8566-256D4367CB33}" type="pres">
      <dgm:prSet presAssocID="{D0A28FF1-F2D6-43C1-A436-86CCDD2091AF}" presName="bkgdShape" presStyleLbl="node1" presStyleIdx="1" presStyleCnt="6"/>
      <dgm:spPr/>
      <dgm:t>
        <a:bodyPr/>
        <a:lstStyle/>
        <a:p>
          <a:endParaRPr lang="en-US"/>
        </a:p>
      </dgm:t>
    </dgm:pt>
    <dgm:pt modelId="{79D61D15-D309-4B0E-9A91-19F583D257AC}" type="pres">
      <dgm:prSet presAssocID="{D0A28FF1-F2D6-43C1-A436-86CCDD2091AF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FD7FC-1ECD-4130-B986-6BCFBB39FFCC}" type="pres">
      <dgm:prSet presAssocID="{D0A28FF1-F2D6-43C1-A436-86CCDD2091AF}" presName="invisiNode" presStyleLbl="node1" presStyleIdx="1" presStyleCnt="6"/>
      <dgm:spPr/>
      <dgm:t>
        <a:bodyPr/>
        <a:lstStyle/>
        <a:p>
          <a:endParaRPr lang="en-US"/>
        </a:p>
      </dgm:t>
    </dgm:pt>
    <dgm:pt modelId="{5CB2FFE0-0B2D-4F4F-AD24-4AD0A2094808}" type="pres">
      <dgm:prSet presAssocID="{D0A28FF1-F2D6-43C1-A436-86CCDD2091AF}" presName="imagNode" presStyleLbl="fgImgPlace1" presStyleIdx="1" presStyleCnt="6"/>
      <dgm:spPr/>
      <dgm:t>
        <a:bodyPr/>
        <a:lstStyle/>
        <a:p>
          <a:endParaRPr lang="en-US"/>
        </a:p>
      </dgm:t>
    </dgm:pt>
    <dgm:pt modelId="{6FD14B3A-06A8-4458-A275-5D8204D5F1F1}" type="pres">
      <dgm:prSet presAssocID="{866C90C5-A069-4FE3-AC3F-C3A0C27E68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D3B5A9-B7D8-4207-863C-C7B24138B1C2}" type="pres">
      <dgm:prSet presAssocID="{BB1451C2-A85F-4497-8011-8F982F1EFC6C}" presName="compNode" presStyleCnt="0"/>
      <dgm:spPr/>
    </dgm:pt>
    <dgm:pt modelId="{98E18AD0-9FCF-4F06-B125-CCC7502C0140}" type="pres">
      <dgm:prSet presAssocID="{BB1451C2-A85F-4497-8011-8F982F1EFC6C}" presName="bkgdShape" presStyleLbl="node1" presStyleIdx="2" presStyleCnt="6"/>
      <dgm:spPr/>
      <dgm:t>
        <a:bodyPr/>
        <a:lstStyle/>
        <a:p>
          <a:endParaRPr lang="en-US"/>
        </a:p>
      </dgm:t>
    </dgm:pt>
    <dgm:pt modelId="{0D8C653C-4DC8-4D92-93ED-F322F097D66D}" type="pres">
      <dgm:prSet presAssocID="{BB1451C2-A85F-4497-8011-8F982F1EFC6C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74819-C1C1-411B-B102-28566C94149C}" type="pres">
      <dgm:prSet presAssocID="{BB1451C2-A85F-4497-8011-8F982F1EFC6C}" presName="invisiNode" presStyleLbl="node1" presStyleIdx="2" presStyleCnt="6"/>
      <dgm:spPr/>
    </dgm:pt>
    <dgm:pt modelId="{C3687CD6-A566-4676-8A2C-C5E6EB37400B}" type="pres">
      <dgm:prSet presAssocID="{BB1451C2-A85F-4497-8011-8F982F1EFC6C}" presName="imagNode" presStyleLbl="fgImgPlace1" presStyleIdx="2" presStyleCnt="6"/>
      <dgm:spPr/>
      <dgm:t>
        <a:bodyPr/>
        <a:lstStyle/>
        <a:p>
          <a:endParaRPr lang="en-US"/>
        </a:p>
      </dgm:t>
    </dgm:pt>
    <dgm:pt modelId="{452630AA-A3C1-491F-AA53-3513FF9883F1}" type="pres">
      <dgm:prSet presAssocID="{3F82A30C-6D71-4E74-A726-50C6557BB99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E54F1A4-92B1-4E3C-907F-E45E3826562E}" type="pres">
      <dgm:prSet presAssocID="{65D455C2-A7E4-4B35-ABF7-D038047D7EA4}" presName="compNode" presStyleCnt="0"/>
      <dgm:spPr/>
      <dgm:t>
        <a:bodyPr/>
        <a:lstStyle/>
        <a:p>
          <a:endParaRPr lang="en-US"/>
        </a:p>
      </dgm:t>
    </dgm:pt>
    <dgm:pt modelId="{78758851-2B17-44FD-B8FA-A933DCD0C8CB}" type="pres">
      <dgm:prSet presAssocID="{65D455C2-A7E4-4B35-ABF7-D038047D7EA4}" presName="bkgdShape" presStyleLbl="node1" presStyleIdx="3" presStyleCnt="6"/>
      <dgm:spPr/>
      <dgm:t>
        <a:bodyPr/>
        <a:lstStyle/>
        <a:p>
          <a:endParaRPr lang="en-US"/>
        </a:p>
      </dgm:t>
    </dgm:pt>
    <dgm:pt modelId="{725372F1-E013-4131-BE7D-95C42691EF0F}" type="pres">
      <dgm:prSet presAssocID="{65D455C2-A7E4-4B35-ABF7-D038047D7EA4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272AF-3E30-4610-8449-2213A595E028}" type="pres">
      <dgm:prSet presAssocID="{65D455C2-A7E4-4B35-ABF7-D038047D7EA4}" presName="invisiNode" presStyleLbl="node1" presStyleIdx="3" presStyleCnt="6"/>
      <dgm:spPr/>
      <dgm:t>
        <a:bodyPr/>
        <a:lstStyle/>
        <a:p>
          <a:endParaRPr lang="en-US"/>
        </a:p>
      </dgm:t>
    </dgm:pt>
    <dgm:pt modelId="{7F716333-67CD-4633-ACA3-125960B7EC20}" type="pres">
      <dgm:prSet presAssocID="{65D455C2-A7E4-4B35-ABF7-D038047D7EA4}" presName="imagNode" presStyleLbl="fgImgPlace1" presStyleIdx="3" presStyleCnt="6"/>
      <dgm:spPr/>
      <dgm:t>
        <a:bodyPr/>
        <a:lstStyle/>
        <a:p>
          <a:endParaRPr lang="en-US"/>
        </a:p>
      </dgm:t>
    </dgm:pt>
    <dgm:pt modelId="{5CB6D96F-467B-411C-9BAD-43BC40DD7027}" type="pres">
      <dgm:prSet presAssocID="{F06EC5F3-E773-443D-A7DE-473066AAAC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C31EC2-BACE-4504-863C-BD43BB0E7A16}" type="pres">
      <dgm:prSet presAssocID="{55EC122B-5FAE-49EA-B5F0-B91A2E9C56F5}" presName="compNode" presStyleCnt="0"/>
      <dgm:spPr/>
      <dgm:t>
        <a:bodyPr/>
        <a:lstStyle/>
        <a:p>
          <a:endParaRPr lang="en-US"/>
        </a:p>
      </dgm:t>
    </dgm:pt>
    <dgm:pt modelId="{51C74286-E4C6-4B29-B65B-56EC5310F816}" type="pres">
      <dgm:prSet presAssocID="{55EC122B-5FAE-49EA-B5F0-B91A2E9C56F5}" presName="bkgdShape" presStyleLbl="node1" presStyleIdx="4" presStyleCnt="6"/>
      <dgm:spPr/>
      <dgm:t>
        <a:bodyPr/>
        <a:lstStyle/>
        <a:p>
          <a:endParaRPr lang="en-US"/>
        </a:p>
      </dgm:t>
    </dgm:pt>
    <dgm:pt modelId="{B134B823-7C0C-458B-82C4-30B0869D0A9E}" type="pres">
      <dgm:prSet presAssocID="{55EC122B-5FAE-49EA-B5F0-B91A2E9C56F5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591E3-DD56-4FEF-99A1-0B49BC91E9CD}" type="pres">
      <dgm:prSet presAssocID="{55EC122B-5FAE-49EA-B5F0-B91A2E9C56F5}" presName="invisiNode" presStyleLbl="node1" presStyleIdx="4" presStyleCnt="6"/>
      <dgm:spPr/>
      <dgm:t>
        <a:bodyPr/>
        <a:lstStyle/>
        <a:p>
          <a:endParaRPr lang="en-US"/>
        </a:p>
      </dgm:t>
    </dgm:pt>
    <dgm:pt modelId="{8100EF5C-C523-4002-942D-D8177E0AC8CD}" type="pres">
      <dgm:prSet presAssocID="{55EC122B-5FAE-49EA-B5F0-B91A2E9C56F5}" presName="imagNode" presStyleLbl="fgImgPlace1" presStyleIdx="4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AA56977-7BB4-4D73-B5B3-D9DAC08EEF0A}" type="pres">
      <dgm:prSet presAssocID="{2C06D7B1-8E84-4180-A459-0604F21CBF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43F877-994C-4DE1-BB96-6E64BCCA15B7}" type="pres">
      <dgm:prSet presAssocID="{BB456E23-FD01-450E-AD3C-68A5AD68339F}" presName="compNode" presStyleCnt="0"/>
      <dgm:spPr/>
      <dgm:t>
        <a:bodyPr/>
        <a:lstStyle/>
        <a:p>
          <a:endParaRPr lang="en-US"/>
        </a:p>
      </dgm:t>
    </dgm:pt>
    <dgm:pt modelId="{D9EB3D0C-1374-4F09-BDC0-4AABD7E9CF5E}" type="pres">
      <dgm:prSet presAssocID="{BB456E23-FD01-450E-AD3C-68A5AD68339F}" presName="bkgdShape" presStyleLbl="node1" presStyleIdx="5" presStyleCnt="6"/>
      <dgm:spPr/>
      <dgm:t>
        <a:bodyPr/>
        <a:lstStyle/>
        <a:p>
          <a:endParaRPr lang="en-US"/>
        </a:p>
      </dgm:t>
    </dgm:pt>
    <dgm:pt modelId="{D9A27951-3438-4DDF-96AB-BCE7D07D4385}" type="pres">
      <dgm:prSet presAssocID="{BB456E23-FD01-450E-AD3C-68A5AD68339F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EC356-BBA0-4B78-96A9-78DCA820952C}" type="pres">
      <dgm:prSet presAssocID="{BB456E23-FD01-450E-AD3C-68A5AD68339F}" presName="invisiNode" presStyleLbl="node1" presStyleIdx="5" presStyleCnt="6"/>
      <dgm:spPr/>
      <dgm:t>
        <a:bodyPr/>
        <a:lstStyle/>
        <a:p>
          <a:endParaRPr lang="en-US"/>
        </a:p>
      </dgm:t>
    </dgm:pt>
    <dgm:pt modelId="{D4F93E17-584F-4F81-8EB3-389497FB6159}" type="pres">
      <dgm:prSet presAssocID="{BB456E23-FD01-450E-AD3C-68A5AD68339F}" presName="imagNode" presStyleLbl="fgImgPlace1" presStyleIdx="5" presStyleCnt="6"/>
      <dgm:spPr/>
      <dgm:t>
        <a:bodyPr/>
        <a:lstStyle/>
        <a:p>
          <a:endParaRPr lang="en-US"/>
        </a:p>
      </dgm:t>
    </dgm:pt>
  </dgm:ptLst>
  <dgm:cxnLst>
    <dgm:cxn modelId="{C7CB8FA0-05CF-4A51-A9EE-13183C30CFD1}" type="presOf" srcId="{BB1451C2-A85F-4497-8011-8F982F1EFC6C}" destId="{98E18AD0-9FCF-4F06-B125-CCC7502C0140}" srcOrd="0" destOrd="0" presId="urn:microsoft.com/office/officeart/2005/8/layout/hList7"/>
    <dgm:cxn modelId="{037EE3C5-7A27-48AB-BE58-A1FD3D847A0E}" type="presOf" srcId="{2C06D7B1-8E84-4180-A459-0604F21CBF51}" destId="{0AA56977-7BB4-4D73-B5B3-D9DAC08EEF0A}" srcOrd="0" destOrd="0" presId="urn:microsoft.com/office/officeart/2005/8/layout/hList7"/>
    <dgm:cxn modelId="{0023A573-3CC5-4AD5-96A4-2ABE76F37273}" type="presOf" srcId="{3F82A30C-6D71-4E74-A726-50C6557BB99E}" destId="{452630AA-A3C1-491F-AA53-3513FF9883F1}" srcOrd="0" destOrd="0" presId="urn:microsoft.com/office/officeart/2005/8/layout/hList7"/>
    <dgm:cxn modelId="{452C4121-C162-40C9-AB7C-0713AF71D6AB}" type="presOf" srcId="{4D69B963-7D90-464F-8A33-E446F1B8642F}" destId="{9B2E9BFB-5026-41BB-834D-7F6C614D47CE}" srcOrd="0" destOrd="0" presId="urn:microsoft.com/office/officeart/2005/8/layout/hList7"/>
    <dgm:cxn modelId="{34727D04-C036-4EDC-AAE9-3DBA5D593297}" type="presOf" srcId="{BB456E23-FD01-450E-AD3C-68A5AD68339F}" destId="{D9EB3D0C-1374-4F09-BDC0-4AABD7E9CF5E}" srcOrd="0" destOrd="0" presId="urn:microsoft.com/office/officeart/2005/8/layout/hList7"/>
    <dgm:cxn modelId="{E787C755-D568-4343-8BDC-51F8A65861AC}" type="presOf" srcId="{D0A28FF1-F2D6-43C1-A436-86CCDD2091AF}" destId="{79D61D15-D309-4B0E-9A91-19F583D257AC}" srcOrd="1" destOrd="0" presId="urn:microsoft.com/office/officeart/2005/8/layout/hList7"/>
    <dgm:cxn modelId="{2C383036-B8A9-4AE6-9F53-5AB83C7608A7}" srcId="{4D69B963-7D90-464F-8A33-E446F1B8642F}" destId="{D0A28FF1-F2D6-43C1-A436-86CCDD2091AF}" srcOrd="1" destOrd="0" parTransId="{9776AE7C-0285-42C7-9A7B-72368B04FF8A}" sibTransId="{866C90C5-A069-4FE3-AC3F-C3A0C27E6856}"/>
    <dgm:cxn modelId="{0E2BC7F9-585C-4704-949E-46CE881F31C8}" type="presOf" srcId="{CBF886E5-15A9-47B9-9705-3A9C48447677}" destId="{78EBFD68-F933-4AE8-9C11-2FCF80C4E138}" srcOrd="0" destOrd="0" presId="urn:microsoft.com/office/officeart/2005/8/layout/hList7"/>
    <dgm:cxn modelId="{9CAC40D0-D855-4C2C-AE16-E0F110A30736}" type="presOf" srcId="{55EC122B-5FAE-49EA-B5F0-B91A2E9C56F5}" destId="{B134B823-7C0C-458B-82C4-30B0869D0A9E}" srcOrd="1" destOrd="0" presId="urn:microsoft.com/office/officeart/2005/8/layout/hList7"/>
    <dgm:cxn modelId="{608323E7-47DC-4766-B015-E4D42EF0849A}" srcId="{4D69B963-7D90-464F-8A33-E446F1B8642F}" destId="{65D455C2-A7E4-4B35-ABF7-D038047D7EA4}" srcOrd="3" destOrd="0" parTransId="{B9D0DFD3-480A-498B-B614-EBF75F5350C8}" sibTransId="{F06EC5F3-E773-443D-A7DE-473066AAAC9D}"/>
    <dgm:cxn modelId="{4601DF52-2819-45E0-BA0F-FF03F0F847BE}" type="presOf" srcId="{CBF886E5-15A9-47B9-9705-3A9C48447677}" destId="{66BD9DAA-A6F6-4802-AABF-D3D5E124EE24}" srcOrd="1" destOrd="0" presId="urn:microsoft.com/office/officeart/2005/8/layout/hList7"/>
    <dgm:cxn modelId="{44DC9ED0-7222-4D38-9DE6-94A0272FC87C}" type="presOf" srcId="{D0A28FF1-F2D6-43C1-A436-86CCDD2091AF}" destId="{F8C32553-8A10-480F-8566-256D4367CB33}" srcOrd="0" destOrd="0" presId="urn:microsoft.com/office/officeart/2005/8/layout/hList7"/>
    <dgm:cxn modelId="{C484D41D-6BD1-4ADF-8035-F73EAF778BF3}" type="presOf" srcId="{BB1451C2-A85F-4497-8011-8F982F1EFC6C}" destId="{0D8C653C-4DC8-4D92-93ED-F322F097D66D}" srcOrd="1" destOrd="0" presId="urn:microsoft.com/office/officeart/2005/8/layout/hList7"/>
    <dgm:cxn modelId="{1D3BF4B8-A929-4FF0-9995-B2EDF6E580DA}" srcId="{4D69B963-7D90-464F-8A33-E446F1B8642F}" destId="{BB1451C2-A85F-4497-8011-8F982F1EFC6C}" srcOrd="2" destOrd="0" parTransId="{4DCC772D-712E-4F0F-9886-579C983B3A50}" sibTransId="{3F82A30C-6D71-4E74-A726-50C6557BB99E}"/>
    <dgm:cxn modelId="{504F1CCE-1B39-409A-A074-8E8250186988}" type="presOf" srcId="{55EC122B-5FAE-49EA-B5F0-B91A2E9C56F5}" destId="{51C74286-E4C6-4B29-B65B-56EC5310F816}" srcOrd="0" destOrd="0" presId="urn:microsoft.com/office/officeart/2005/8/layout/hList7"/>
    <dgm:cxn modelId="{1A099198-79EB-43B2-AC20-291B0E5B8773}" type="presOf" srcId="{65D455C2-A7E4-4B35-ABF7-D038047D7EA4}" destId="{725372F1-E013-4131-BE7D-95C42691EF0F}" srcOrd="1" destOrd="0" presId="urn:microsoft.com/office/officeart/2005/8/layout/hList7"/>
    <dgm:cxn modelId="{62B23DDB-AD64-459D-8BEB-E74A5680C45D}" type="presOf" srcId="{866C90C5-A069-4FE3-AC3F-C3A0C27E6856}" destId="{6FD14B3A-06A8-4458-A275-5D8204D5F1F1}" srcOrd="0" destOrd="0" presId="urn:microsoft.com/office/officeart/2005/8/layout/hList7"/>
    <dgm:cxn modelId="{F0BDD951-EE42-441F-8608-7D3186CEEE5F}" type="presOf" srcId="{65D455C2-A7E4-4B35-ABF7-D038047D7EA4}" destId="{78758851-2B17-44FD-B8FA-A933DCD0C8CB}" srcOrd="0" destOrd="0" presId="urn:microsoft.com/office/officeart/2005/8/layout/hList7"/>
    <dgm:cxn modelId="{47C1235B-69A1-42F9-8D45-283D207EB787}" srcId="{4D69B963-7D90-464F-8A33-E446F1B8642F}" destId="{BB456E23-FD01-450E-AD3C-68A5AD68339F}" srcOrd="5" destOrd="0" parTransId="{5F384BBA-0C24-460F-9528-7EB0708FE17B}" sibTransId="{0B5812D0-385C-44A8-ACE9-EEB302630E43}"/>
    <dgm:cxn modelId="{B93ABC9F-9EA4-4730-B318-FC13FBB66F61}" type="presOf" srcId="{BB456E23-FD01-450E-AD3C-68A5AD68339F}" destId="{D9A27951-3438-4DDF-96AB-BCE7D07D4385}" srcOrd="1" destOrd="0" presId="urn:microsoft.com/office/officeart/2005/8/layout/hList7"/>
    <dgm:cxn modelId="{3C1BA839-29E4-48DD-99D5-9DF53BA9E02A}" type="presOf" srcId="{F06EC5F3-E773-443D-A7DE-473066AAAC9D}" destId="{5CB6D96F-467B-411C-9BAD-43BC40DD7027}" srcOrd="0" destOrd="0" presId="urn:microsoft.com/office/officeart/2005/8/layout/hList7"/>
    <dgm:cxn modelId="{5DBC11F9-1B43-47F8-BCE3-B1B27032F683}" type="presOf" srcId="{E6FBB328-6A59-4F31-90D4-D2AC239D36CF}" destId="{FC8DE7D8-4881-4813-81A9-D0834911353D}" srcOrd="0" destOrd="0" presId="urn:microsoft.com/office/officeart/2005/8/layout/hList7"/>
    <dgm:cxn modelId="{BAF88C72-E9D1-4DC6-8332-7F3877D08DDC}" srcId="{4D69B963-7D90-464F-8A33-E446F1B8642F}" destId="{55EC122B-5FAE-49EA-B5F0-B91A2E9C56F5}" srcOrd="4" destOrd="0" parTransId="{41053C5A-B347-43BC-AC92-1987BFBE2198}" sibTransId="{2C06D7B1-8E84-4180-A459-0604F21CBF51}"/>
    <dgm:cxn modelId="{570C8B54-C4D5-4F15-B2B7-7E58C8326852}" srcId="{4D69B963-7D90-464F-8A33-E446F1B8642F}" destId="{CBF886E5-15A9-47B9-9705-3A9C48447677}" srcOrd="0" destOrd="0" parTransId="{B7DD6552-7078-457E-BD27-B4580D9CF277}" sibTransId="{E6FBB328-6A59-4F31-90D4-D2AC239D36CF}"/>
    <dgm:cxn modelId="{99C14986-83EC-484B-AAF8-2ED87A1267C2}" type="presParOf" srcId="{9B2E9BFB-5026-41BB-834D-7F6C614D47CE}" destId="{E9016953-3E12-4C29-A84A-7B1463D68C91}" srcOrd="0" destOrd="0" presId="urn:microsoft.com/office/officeart/2005/8/layout/hList7"/>
    <dgm:cxn modelId="{907390B9-2B80-4DFA-A534-61DCE8C7643F}" type="presParOf" srcId="{9B2E9BFB-5026-41BB-834D-7F6C614D47CE}" destId="{8C47FC1D-AB72-478D-B6C6-679972B3FEE5}" srcOrd="1" destOrd="0" presId="urn:microsoft.com/office/officeart/2005/8/layout/hList7"/>
    <dgm:cxn modelId="{8A9C2DB0-D039-4413-9E23-104C14F6B945}" type="presParOf" srcId="{8C47FC1D-AB72-478D-B6C6-679972B3FEE5}" destId="{9F9B586A-61E8-47C4-899A-DAE57ADDEDFB}" srcOrd="0" destOrd="0" presId="urn:microsoft.com/office/officeart/2005/8/layout/hList7"/>
    <dgm:cxn modelId="{2A91CE70-137E-4EB9-97BD-8285799CC8BC}" type="presParOf" srcId="{9F9B586A-61E8-47C4-899A-DAE57ADDEDFB}" destId="{78EBFD68-F933-4AE8-9C11-2FCF80C4E138}" srcOrd="0" destOrd="0" presId="urn:microsoft.com/office/officeart/2005/8/layout/hList7"/>
    <dgm:cxn modelId="{356E08F7-BF61-4A9F-B659-DD1DA5EE3715}" type="presParOf" srcId="{9F9B586A-61E8-47C4-899A-DAE57ADDEDFB}" destId="{66BD9DAA-A6F6-4802-AABF-D3D5E124EE24}" srcOrd="1" destOrd="0" presId="urn:microsoft.com/office/officeart/2005/8/layout/hList7"/>
    <dgm:cxn modelId="{88D0BD23-63E3-4D39-9D47-D9B58F821E65}" type="presParOf" srcId="{9F9B586A-61E8-47C4-899A-DAE57ADDEDFB}" destId="{E8252F9B-04D9-4E16-8646-CC2A730D38F9}" srcOrd="2" destOrd="0" presId="urn:microsoft.com/office/officeart/2005/8/layout/hList7"/>
    <dgm:cxn modelId="{3FEC2B12-16C4-4FF5-85FB-6B5E0736EF78}" type="presParOf" srcId="{9F9B586A-61E8-47C4-899A-DAE57ADDEDFB}" destId="{72BA00AB-CAF3-45B9-AEF3-E45F18389AC1}" srcOrd="3" destOrd="0" presId="urn:microsoft.com/office/officeart/2005/8/layout/hList7"/>
    <dgm:cxn modelId="{A2C99E1A-36D1-4690-B96B-9C0EB3109E4F}" type="presParOf" srcId="{8C47FC1D-AB72-478D-B6C6-679972B3FEE5}" destId="{FC8DE7D8-4881-4813-81A9-D0834911353D}" srcOrd="1" destOrd="0" presId="urn:microsoft.com/office/officeart/2005/8/layout/hList7"/>
    <dgm:cxn modelId="{5991B8FC-5F1F-49C6-B8FF-ECDB412DF2B5}" type="presParOf" srcId="{8C47FC1D-AB72-478D-B6C6-679972B3FEE5}" destId="{E04B1687-7C4A-4E9A-B2D0-6824A442EEA9}" srcOrd="2" destOrd="0" presId="urn:microsoft.com/office/officeart/2005/8/layout/hList7"/>
    <dgm:cxn modelId="{04F2BE19-A486-4F25-A10F-86796B1922D5}" type="presParOf" srcId="{E04B1687-7C4A-4E9A-B2D0-6824A442EEA9}" destId="{F8C32553-8A10-480F-8566-256D4367CB33}" srcOrd="0" destOrd="0" presId="urn:microsoft.com/office/officeart/2005/8/layout/hList7"/>
    <dgm:cxn modelId="{D57B9A16-A690-4861-A1E9-26EF121FDE3A}" type="presParOf" srcId="{E04B1687-7C4A-4E9A-B2D0-6824A442EEA9}" destId="{79D61D15-D309-4B0E-9A91-19F583D257AC}" srcOrd="1" destOrd="0" presId="urn:microsoft.com/office/officeart/2005/8/layout/hList7"/>
    <dgm:cxn modelId="{83EA19CD-BB26-420E-BF8F-D811AFB2A9E8}" type="presParOf" srcId="{E04B1687-7C4A-4E9A-B2D0-6824A442EEA9}" destId="{A93FD7FC-1ECD-4130-B986-6BCFBB39FFCC}" srcOrd="2" destOrd="0" presId="urn:microsoft.com/office/officeart/2005/8/layout/hList7"/>
    <dgm:cxn modelId="{60A8E1B4-68AB-42BA-A9F2-1211D279E224}" type="presParOf" srcId="{E04B1687-7C4A-4E9A-B2D0-6824A442EEA9}" destId="{5CB2FFE0-0B2D-4F4F-AD24-4AD0A2094808}" srcOrd="3" destOrd="0" presId="urn:microsoft.com/office/officeart/2005/8/layout/hList7"/>
    <dgm:cxn modelId="{870DEC12-7CB4-45D5-9ADB-B18DEC44D6F3}" type="presParOf" srcId="{8C47FC1D-AB72-478D-B6C6-679972B3FEE5}" destId="{6FD14B3A-06A8-4458-A275-5D8204D5F1F1}" srcOrd="3" destOrd="0" presId="urn:microsoft.com/office/officeart/2005/8/layout/hList7"/>
    <dgm:cxn modelId="{46FB1F92-049A-4324-9A03-481B1EF3DFA6}" type="presParOf" srcId="{8C47FC1D-AB72-478D-B6C6-679972B3FEE5}" destId="{5BD3B5A9-B7D8-4207-863C-C7B24138B1C2}" srcOrd="4" destOrd="0" presId="urn:microsoft.com/office/officeart/2005/8/layout/hList7"/>
    <dgm:cxn modelId="{E2DDD0D9-4FE3-48A4-B2FF-37AD480122C3}" type="presParOf" srcId="{5BD3B5A9-B7D8-4207-863C-C7B24138B1C2}" destId="{98E18AD0-9FCF-4F06-B125-CCC7502C0140}" srcOrd="0" destOrd="0" presId="urn:microsoft.com/office/officeart/2005/8/layout/hList7"/>
    <dgm:cxn modelId="{8D8BC12F-0ED3-4453-8CF3-B8479AFAA403}" type="presParOf" srcId="{5BD3B5A9-B7D8-4207-863C-C7B24138B1C2}" destId="{0D8C653C-4DC8-4D92-93ED-F322F097D66D}" srcOrd="1" destOrd="0" presId="urn:microsoft.com/office/officeart/2005/8/layout/hList7"/>
    <dgm:cxn modelId="{AAAF2B48-0D0F-452F-881A-77FEB076BFDD}" type="presParOf" srcId="{5BD3B5A9-B7D8-4207-863C-C7B24138B1C2}" destId="{25B74819-C1C1-411B-B102-28566C94149C}" srcOrd="2" destOrd="0" presId="urn:microsoft.com/office/officeart/2005/8/layout/hList7"/>
    <dgm:cxn modelId="{F8D512C1-675C-42DE-BA5B-D8AA23DF8813}" type="presParOf" srcId="{5BD3B5A9-B7D8-4207-863C-C7B24138B1C2}" destId="{C3687CD6-A566-4676-8A2C-C5E6EB37400B}" srcOrd="3" destOrd="0" presId="urn:microsoft.com/office/officeart/2005/8/layout/hList7"/>
    <dgm:cxn modelId="{90081837-285E-47E5-8A38-05AEC67C72F4}" type="presParOf" srcId="{8C47FC1D-AB72-478D-B6C6-679972B3FEE5}" destId="{452630AA-A3C1-491F-AA53-3513FF9883F1}" srcOrd="5" destOrd="0" presId="urn:microsoft.com/office/officeart/2005/8/layout/hList7"/>
    <dgm:cxn modelId="{70AA1688-083A-4BAF-8BB8-D4D1FE05593A}" type="presParOf" srcId="{8C47FC1D-AB72-478D-B6C6-679972B3FEE5}" destId="{0E54F1A4-92B1-4E3C-907F-E45E3826562E}" srcOrd="6" destOrd="0" presId="urn:microsoft.com/office/officeart/2005/8/layout/hList7"/>
    <dgm:cxn modelId="{3A5F901A-1536-4070-9048-0957B8BB595A}" type="presParOf" srcId="{0E54F1A4-92B1-4E3C-907F-E45E3826562E}" destId="{78758851-2B17-44FD-B8FA-A933DCD0C8CB}" srcOrd="0" destOrd="0" presId="urn:microsoft.com/office/officeart/2005/8/layout/hList7"/>
    <dgm:cxn modelId="{CDEF371D-7182-4F4D-9A40-DF46F243E9A2}" type="presParOf" srcId="{0E54F1A4-92B1-4E3C-907F-E45E3826562E}" destId="{725372F1-E013-4131-BE7D-95C42691EF0F}" srcOrd="1" destOrd="0" presId="urn:microsoft.com/office/officeart/2005/8/layout/hList7"/>
    <dgm:cxn modelId="{4C6D9401-1D4B-4BF5-86A4-A1DB735CE3C8}" type="presParOf" srcId="{0E54F1A4-92B1-4E3C-907F-E45E3826562E}" destId="{2E5272AF-3E30-4610-8449-2213A595E028}" srcOrd="2" destOrd="0" presId="urn:microsoft.com/office/officeart/2005/8/layout/hList7"/>
    <dgm:cxn modelId="{673A5ECC-38A0-4734-BEC7-40803D9BC564}" type="presParOf" srcId="{0E54F1A4-92B1-4E3C-907F-E45E3826562E}" destId="{7F716333-67CD-4633-ACA3-125960B7EC20}" srcOrd="3" destOrd="0" presId="urn:microsoft.com/office/officeart/2005/8/layout/hList7"/>
    <dgm:cxn modelId="{A63C5002-4B87-484E-A726-BCADA52BCB64}" type="presParOf" srcId="{8C47FC1D-AB72-478D-B6C6-679972B3FEE5}" destId="{5CB6D96F-467B-411C-9BAD-43BC40DD7027}" srcOrd="7" destOrd="0" presId="urn:microsoft.com/office/officeart/2005/8/layout/hList7"/>
    <dgm:cxn modelId="{71B041A8-937C-440E-8317-7A6457C2A46C}" type="presParOf" srcId="{8C47FC1D-AB72-478D-B6C6-679972B3FEE5}" destId="{D0C31EC2-BACE-4504-863C-BD43BB0E7A16}" srcOrd="8" destOrd="0" presId="urn:microsoft.com/office/officeart/2005/8/layout/hList7"/>
    <dgm:cxn modelId="{6161FC6E-52A6-42CF-BC16-F437CA14AFE7}" type="presParOf" srcId="{D0C31EC2-BACE-4504-863C-BD43BB0E7A16}" destId="{51C74286-E4C6-4B29-B65B-56EC5310F816}" srcOrd="0" destOrd="0" presId="urn:microsoft.com/office/officeart/2005/8/layout/hList7"/>
    <dgm:cxn modelId="{6BD23924-FB1F-4C2B-BD22-33BDEF7E1949}" type="presParOf" srcId="{D0C31EC2-BACE-4504-863C-BD43BB0E7A16}" destId="{B134B823-7C0C-458B-82C4-30B0869D0A9E}" srcOrd="1" destOrd="0" presId="urn:microsoft.com/office/officeart/2005/8/layout/hList7"/>
    <dgm:cxn modelId="{2D782AA4-617E-40DC-AD40-FC6891326D52}" type="presParOf" srcId="{D0C31EC2-BACE-4504-863C-BD43BB0E7A16}" destId="{701591E3-DD56-4FEF-99A1-0B49BC91E9CD}" srcOrd="2" destOrd="0" presId="urn:microsoft.com/office/officeart/2005/8/layout/hList7"/>
    <dgm:cxn modelId="{8BCCA540-8382-4A57-813F-E0CFFF8142F5}" type="presParOf" srcId="{D0C31EC2-BACE-4504-863C-BD43BB0E7A16}" destId="{8100EF5C-C523-4002-942D-D8177E0AC8CD}" srcOrd="3" destOrd="0" presId="urn:microsoft.com/office/officeart/2005/8/layout/hList7"/>
    <dgm:cxn modelId="{9739B333-BB7F-4CA9-B10C-74A4BE1E2BCE}" type="presParOf" srcId="{8C47FC1D-AB72-478D-B6C6-679972B3FEE5}" destId="{0AA56977-7BB4-4D73-B5B3-D9DAC08EEF0A}" srcOrd="9" destOrd="0" presId="urn:microsoft.com/office/officeart/2005/8/layout/hList7"/>
    <dgm:cxn modelId="{1A19BDB6-3225-4EDA-8AF1-C7B91F5A08DD}" type="presParOf" srcId="{8C47FC1D-AB72-478D-B6C6-679972B3FEE5}" destId="{8543F877-994C-4DE1-BB96-6E64BCCA15B7}" srcOrd="10" destOrd="0" presId="urn:microsoft.com/office/officeart/2005/8/layout/hList7"/>
    <dgm:cxn modelId="{5BD3AF9E-DD6F-418E-AA2D-58FA4D243D58}" type="presParOf" srcId="{8543F877-994C-4DE1-BB96-6E64BCCA15B7}" destId="{D9EB3D0C-1374-4F09-BDC0-4AABD7E9CF5E}" srcOrd="0" destOrd="0" presId="urn:microsoft.com/office/officeart/2005/8/layout/hList7"/>
    <dgm:cxn modelId="{55C4029C-F678-49FB-805B-2509884B2FCD}" type="presParOf" srcId="{8543F877-994C-4DE1-BB96-6E64BCCA15B7}" destId="{D9A27951-3438-4DDF-96AB-BCE7D07D4385}" srcOrd="1" destOrd="0" presId="urn:microsoft.com/office/officeart/2005/8/layout/hList7"/>
    <dgm:cxn modelId="{A99685B8-F827-4FAA-A3BA-0D1975682A18}" type="presParOf" srcId="{8543F877-994C-4DE1-BB96-6E64BCCA15B7}" destId="{525EC356-BBA0-4B78-96A9-78DCA820952C}" srcOrd="2" destOrd="0" presId="urn:microsoft.com/office/officeart/2005/8/layout/hList7"/>
    <dgm:cxn modelId="{45048A2E-E1E5-4EC0-951D-F5F516203179}" type="presParOf" srcId="{8543F877-994C-4DE1-BB96-6E64BCCA15B7}" destId="{D4F93E17-584F-4F81-8EB3-389497FB615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67050-4B50-41EC-90CF-26B3E8500EB4}">
      <dsp:nvSpPr>
        <dsp:cNvPr id="0" name=""/>
        <dsp:cNvSpPr/>
      </dsp:nvSpPr>
      <dsp:spPr>
        <a:xfrm>
          <a:off x="7226716" y="1032609"/>
          <a:ext cx="2735355" cy="27358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C4420-B744-4EAF-8799-30D6234FEFA2}">
      <dsp:nvSpPr>
        <dsp:cNvPr id="0" name=""/>
        <dsp:cNvSpPr/>
      </dsp:nvSpPr>
      <dsp:spPr>
        <a:xfrm>
          <a:off x="7317539" y="1123820"/>
          <a:ext cx="2553711" cy="25534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Public Comment Q&amp;A</a:t>
          </a:r>
          <a:endParaRPr lang="en-US" sz="2700" kern="1200" dirty="0"/>
        </a:p>
      </dsp:txBody>
      <dsp:txXfrm>
        <a:off x="7682609" y="1488666"/>
        <a:ext cx="1823570" cy="1823747"/>
      </dsp:txXfrm>
    </dsp:sp>
    <dsp:sp modelId="{BA9B7413-6645-465E-936D-D589CA42F89B}">
      <dsp:nvSpPr>
        <dsp:cNvPr id="0" name=""/>
        <dsp:cNvSpPr/>
      </dsp:nvSpPr>
      <dsp:spPr>
        <a:xfrm rot="2700000">
          <a:off x="4402942" y="1035916"/>
          <a:ext cx="2728767" cy="2728767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977CA-510B-464E-8462-AE6539447916}">
      <dsp:nvSpPr>
        <dsp:cNvPr id="0" name=""/>
        <dsp:cNvSpPr/>
      </dsp:nvSpPr>
      <dsp:spPr>
        <a:xfrm>
          <a:off x="4490470" y="1123820"/>
          <a:ext cx="2553711" cy="25534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Introduction to Cost of Service</a:t>
          </a:r>
          <a:endParaRPr lang="en-US" sz="2700" kern="1200" dirty="0"/>
        </a:p>
      </dsp:txBody>
      <dsp:txXfrm>
        <a:off x="4855540" y="1488666"/>
        <a:ext cx="1823570" cy="1823747"/>
      </dsp:txXfrm>
    </dsp:sp>
    <dsp:sp modelId="{F05C0862-F018-446B-A11F-A695CE61067C}">
      <dsp:nvSpPr>
        <dsp:cNvPr id="0" name=""/>
        <dsp:cNvSpPr/>
      </dsp:nvSpPr>
      <dsp:spPr>
        <a:xfrm rot="2700000">
          <a:off x="1575873" y="1035916"/>
          <a:ext cx="2728767" cy="2728767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9D9F3-8072-4266-A6F8-29801803B8EF}">
      <dsp:nvSpPr>
        <dsp:cNvPr id="0" name=""/>
        <dsp:cNvSpPr/>
      </dsp:nvSpPr>
      <dsp:spPr>
        <a:xfrm>
          <a:off x="1663401" y="1123820"/>
          <a:ext cx="2553711" cy="25534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Project Overview</a:t>
          </a:r>
          <a:endParaRPr lang="en-US" sz="2700" kern="1200" dirty="0"/>
        </a:p>
      </dsp:txBody>
      <dsp:txXfrm>
        <a:off x="2028472" y="1488666"/>
        <a:ext cx="1823570" cy="18237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B25C2-D400-4352-8CC9-85F01DFD1525}">
      <dsp:nvSpPr>
        <dsp:cNvPr id="0" name=""/>
        <dsp:cNvSpPr/>
      </dsp:nvSpPr>
      <dsp:spPr>
        <a:xfrm>
          <a:off x="1339" y="0"/>
          <a:ext cx="3482578" cy="4800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Identified Challenges</a:t>
          </a:r>
          <a:endParaRPr lang="en-US" sz="3600" kern="1200" dirty="0"/>
        </a:p>
      </dsp:txBody>
      <dsp:txXfrm>
        <a:off x="1339" y="0"/>
        <a:ext cx="3482578" cy="1440180"/>
      </dsp:txXfrm>
    </dsp:sp>
    <dsp:sp modelId="{825C4BD0-12DD-439C-A090-495E1E5FCEA0}">
      <dsp:nvSpPr>
        <dsp:cNvPr id="0" name=""/>
        <dsp:cNvSpPr/>
      </dsp:nvSpPr>
      <dsp:spPr>
        <a:xfrm>
          <a:off x="349597" y="1440297"/>
          <a:ext cx="2786062" cy="699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Water Use is down</a:t>
          </a:r>
          <a:endParaRPr lang="en-US" sz="2000" kern="1200" dirty="0"/>
        </a:p>
      </dsp:txBody>
      <dsp:txXfrm>
        <a:off x="370080" y="1460780"/>
        <a:ext cx="2745096" cy="658379"/>
      </dsp:txXfrm>
    </dsp:sp>
    <dsp:sp modelId="{D694148E-03BE-4510-9C86-30AD2A2BAD84}">
      <dsp:nvSpPr>
        <dsp:cNvPr id="0" name=""/>
        <dsp:cNvSpPr/>
      </dsp:nvSpPr>
      <dsp:spPr>
        <a:xfrm>
          <a:off x="349597" y="2247233"/>
          <a:ext cx="2786062" cy="699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Expenditures exceed revenues</a:t>
          </a:r>
          <a:endParaRPr lang="en-US" sz="2000" kern="1200" dirty="0"/>
        </a:p>
      </dsp:txBody>
      <dsp:txXfrm>
        <a:off x="370080" y="2267716"/>
        <a:ext cx="2745096" cy="658379"/>
      </dsp:txXfrm>
    </dsp:sp>
    <dsp:sp modelId="{C75F305F-0066-4101-B77D-9B6452107AC3}">
      <dsp:nvSpPr>
        <dsp:cNvPr id="0" name=""/>
        <dsp:cNvSpPr/>
      </dsp:nvSpPr>
      <dsp:spPr>
        <a:xfrm>
          <a:off x="349597" y="3054170"/>
          <a:ext cx="2786062" cy="699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Revenue Resiliency</a:t>
          </a:r>
          <a:endParaRPr lang="en-US" sz="2000" kern="1200" dirty="0"/>
        </a:p>
      </dsp:txBody>
      <dsp:txXfrm>
        <a:off x="370080" y="3074653"/>
        <a:ext cx="2745096" cy="658379"/>
      </dsp:txXfrm>
    </dsp:sp>
    <dsp:sp modelId="{76503A22-3D5C-4A39-91F7-376EA09ED89F}">
      <dsp:nvSpPr>
        <dsp:cNvPr id="0" name=""/>
        <dsp:cNvSpPr/>
      </dsp:nvSpPr>
      <dsp:spPr>
        <a:xfrm>
          <a:off x="349597" y="3861107"/>
          <a:ext cx="2786062" cy="699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Customer Understanding &amp; Acceptance</a:t>
          </a:r>
          <a:endParaRPr lang="en-US" sz="2000" kern="1200" dirty="0"/>
        </a:p>
      </dsp:txBody>
      <dsp:txXfrm>
        <a:off x="370080" y="3881590"/>
        <a:ext cx="2745096" cy="658379"/>
      </dsp:txXfrm>
    </dsp:sp>
    <dsp:sp modelId="{8C84AD3C-4491-47F1-A539-C25EFEE502FA}">
      <dsp:nvSpPr>
        <dsp:cNvPr id="0" name=""/>
        <dsp:cNvSpPr/>
      </dsp:nvSpPr>
      <dsp:spPr>
        <a:xfrm>
          <a:off x="3745110" y="0"/>
          <a:ext cx="3482578" cy="4800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How it is remedied?</a:t>
          </a:r>
          <a:endParaRPr lang="en-US" sz="3600" kern="1200" dirty="0"/>
        </a:p>
      </dsp:txBody>
      <dsp:txXfrm>
        <a:off x="3745110" y="0"/>
        <a:ext cx="3482578" cy="1440180"/>
      </dsp:txXfrm>
    </dsp:sp>
    <dsp:sp modelId="{3F5D99E9-AAE2-458B-9329-969482F74F88}">
      <dsp:nvSpPr>
        <dsp:cNvPr id="0" name=""/>
        <dsp:cNvSpPr/>
      </dsp:nvSpPr>
      <dsp:spPr>
        <a:xfrm>
          <a:off x="4093368" y="1440590"/>
          <a:ext cx="2786062" cy="94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Identify revenue needs</a:t>
          </a:r>
          <a:endParaRPr lang="en-US" sz="2000" kern="1200" dirty="0"/>
        </a:p>
      </dsp:txBody>
      <dsp:txXfrm>
        <a:off x="4120991" y="1468213"/>
        <a:ext cx="2730816" cy="887879"/>
      </dsp:txXfrm>
    </dsp:sp>
    <dsp:sp modelId="{5A6F35B6-11AA-4A15-B5B6-8E0A33E1210B}">
      <dsp:nvSpPr>
        <dsp:cNvPr id="0" name=""/>
        <dsp:cNvSpPr/>
      </dsp:nvSpPr>
      <dsp:spPr>
        <a:xfrm>
          <a:off x="4093368" y="2528812"/>
          <a:ext cx="2786062" cy="94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Analyze customer data</a:t>
          </a:r>
          <a:endParaRPr lang="en-US" sz="2000" kern="1200" dirty="0"/>
        </a:p>
      </dsp:txBody>
      <dsp:txXfrm>
        <a:off x="4120991" y="2556435"/>
        <a:ext cx="2730816" cy="887879"/>
      </dsp:txXfrm>
    </dsp:sp>
    <dsp:sp modelId="{FEF07E4B-940C-44D3-82EA-62F51FE4E254}">
      <dsp:nvSpPr>
        <dsp:cNvPr id="0" name=""/>
        <dsp:cNvSpPr/>
      </dsp:nvSpPr>
      <dsp:spPr>
        <a:xfrm>
          <a:off x="4093368" y="3617034"/>
          <a:ext cx="2786062" cy="94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Align expenditures with use and revenues</a:t>
          </a:r>
          <a:endParaRPr lang="en-US" sz="2000" kern="1200" dirty="0"/>
        </a:p>
      </dsp:txBody>
      <dsp:txXfrm>
        <a:off x="4120991" y="3644657"/>
        <a:ext cx="2730816" cy="887879"/>
      </dsp:txXfrm>
    </dsp:sp>
    <dsp:sp modelId="{183D1B5D-DA36-4753-8DAE-2FA45E0A6C24}">
      <dsp:nvSpPr>
        <dsp:cNvPr id="0" name=""/>
        <dsp:cNvSpPr/>
      </dsp:nvSpPr>
      <dsp:spPr>
        <a:xfrm>
          <a:off x="7488882" y="0"/>
          <a:ext cx="3482578" cy="4800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Other Considerations</a:t>
          </a:r>
          <a:endParaRPr lang="en-US" sz="3600" kern="1200" dirty="0"/>
        </a:p>
      </dsp:txBody>
      <dsp:txXfrm>
        <a:off x="7488882" y="0"/>
        <a:ext cx="3482578" cy="1440180"/>
      </dsp:txXfrm>
    </dsp:sp>
    <dsp:sp modelId="{3E38217E-EEB4-41A1-9DDA-526AA941779E}">
      <dsp:nvSpPr>
        <dsp:cNvPr id="0" name=""/>
        <dsp:cNvSpPr/>
      </dsp:nvSpPr>
      <dsp:spPr>
        <a:xfrm>
          <a:off x="7837140" y="1441586"/>
          <a:ext cx="2786062" cy="1447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Customer impacts</a:t>
          </a:r>
          <a:endParaRPr lang="en-US" sz="2000" kern="1200" dirty="0"/>
        </a:p>
      </dsp:txBody>
      <dsp:txXfrm>
        <a:off x="7879534" y="1483980"/>
        <a:ext cx="2701274" cy="1362658"/>
      </dsp:txXfrm>
    </dsp:sp>
    <dsp:sp modelId="{FCCC764B-EDCD-4FBC-A30F-331BD739456E}">
      <dsp:nvSpPr>
        <dsp:cNvPr id="0" name=""/>
        <dsp:cNvSpPr/>
      </dsp:nvSpPr>
      <dsp:spPr>
        <a:xfrm>
          <a:off x="7837140" y="3111717"/>
          <a:ext cx="2786062" cy="1447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Implementation of January 1, 2017</a:t>
          </a:r>
          <a:endParaRPr lang="en-US" sz="2000" kern="1200" dirty="0"/>
        </a:p>
      </dsp:txBody>
      <dsp:txXfrm>
        <a:off x="7879534" y="3154111"/>
        <a:ext cx="2701274" cy="1362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5334C-0513-4DC1-9814-349DCA06FA60}">
      <dsp:nvSpPr>
        <dsp:cNvPr id="0" name=""/>
        <dsp:cNvSpPr/>
      </dsp:nvSpPr>
      <dsp:spPr>
        <a:xfrm>
          <a:off x="3214" y="330770"/>
          <a:ext cx="2550318" cy="1530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+mj-lt"/>
            </a:rPr>
            <a:t>Over </a:t>
          </a:r>
          <a:r>
            <a:rPr lang="en-US" sz="4000" kern="1200" dirty="0" smtClean="0">
              <a:latin typeface="+mj-lt"/>
            </a:rPr>
            <a:t>17,500 </a:t>
          </a:r>
          <a:r>
            <a:rPr lang="en-US" sz="2600" kern="1200" dirty="0" smtClean="0">
              <a:latin typeface="+mj-lt"/>
            </a:rPr>
            <a:t>customers</a:t>
          </a:r>
          <a:endParaRPr lang="en-US" sz="2600" kern="1200" dirty="0">
            <a:latin typeface="+mj-lt"/>
          </a:endParaRPr>
        </a:p>
      </dsp:txBody>
      <dsp:txXfrm>
        <a:off x="3214" y="330770"/>
        <a:ext cx="2550318" cy="1530191"/>
      </dsp:txXfrm>
    </dsp:sp>
    <dsp:sp modelId="{CCE54B98-5325-4602-8EAC-2977BB5EA02C}">
      <dsp:nvSpPr>
        <dsp:cNvPr id="0" name=""/>
        <dsp:cNvSpPr/>
      </dsp:nvSpPr>
      <dsp:spPr>
        <a:xfrm>
          <a:off x="2808565" y="330770"/>
          <a:ext cx="2550318" cy="1530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+mj-lt"/>
            </a:rPr>
            <a:t>210</a:t>
          </a:r>
          <a:r>
            <a:rPr lang="en-US" sz="2600" kern="1200" dirty="0" smtClean="0">
              <a:latin typeface="+mj-lt"/>
            </a:rPr>
            <a:t> miles of water lines</a:t>
          </a:r>
        </a:p>
      </dsp:txBody>
      <dsp:txXfrm>
        <a:off x="2808565" y="330770"/>
        <a:ext cx="2550318" cy="1530191"/>
      </dsp:txXfrm>
    </dsp:sp>
    <dsp:sp modelId="{F09F023A-26F4-45BA-B8CA-A1706BDB685E}">
      <dsp:nvSpPr>
        <dsp:cNvPr id="0" name=""/>
        <dsp:cNvSpPr/>
      </dsp:nvSpPr>
      <dsp:spPr>
        <a:xfrm>
          <a:off x="5613915" y="330770"/>
          <a:ext cx="2550318" cy="1530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+mj-lt"/>
            </a:rPr>
            <a:t>14</a:t>
          </a:r>
          <a:r>
            <a:rPr lang="en-US" sz="2600" kern="1200" dirty="0" smtClean="0">
              <a:latin typeface="+mj-lt"/>
            </a:rPr>
            <a:t> reservoirs</a:t>
          </a:r>
        </a:p>
      </dsp:txBody>
      <dsp:txXfrm>
        <a:off x="5613915" y="330770"/>
        <a:ext cx="2550318" cy="1530191"/>
      </dsp:txXfrm>
    </dsp:sp>
    <dsp:sp modelId="{EF417EDA-C936-48AF-ADFB-EC16A9F9AC82}">
      <dsp:nvSpPr>
        <dsp:cNvPr id="0" name=""/>
        <dsp:cNvSpPr/>
      </dsp:nvSpPr>
      <dsp:spPr>
        <a:xfrm>
          <a:off x="8419266" y="330770"/>
          <a:ext cx="2550318" cy="1530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+mj-lt"/>
            </a:rPr>
            <a:t>16 </a:t>
          </a:r>
          <a:r>
            <a:rPr lang="en-US" sz="2600" kern="1200" dirty="0" smtClean="0">
              <a:latin typeface="+mj-lt"/>
            </a:rPr>
            <a:t>pump stations</a:t>
          </a:r>
        </a:p>
      </dsp:txBody>
      <dsp:txXfrm>
        <a:off x="8419266" y="330770"/>
        <a:ext cx="2550318" cy="1530191"/>
      </dsp:txXfrm>
    </dsp:sp>
    <dsp:sp modelId="{9A7DDA3F-4CC3-48C0-8509-13409ECAED74}">
      <dsp:nvSpPr>
        <dsp:cNvPr id="0" name=""/>
        <dsp:cNvSpPr/>
      </dsp:nvSpPr>
      <dsp:spPr>
        <a:xfrm>
          <a:off x="1405890" y="2115993"/>
          <a:ext cx="2550318" cy="1530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+mj-lt"/>
            </a:rPr>
            <a:t>56</a:t>
          </a:r>
          <a:r>
            <a:rPr lang="en-US" sz="2600" kern="1200" dirty="0" smtClean="0">
              <a:latin typeface="+mj-lt"/>
            </a:rPr>
            <a:t> pressure reducing stations</a:t>
          </a:r>
        </a:p>
      </dsp:txBody>
      <dsp:txXfrm>
        <a:off x="1405890" y="2115993"/>
        <a:ext cx="2550318" cy="1530191"/>
      </dsp:txXfrm>
    </dsp:sp>
    <dsp:sp modelId="{2A8E4B14-6949-48E8-80EF-024448F3D93B}">
      <dsp:nvSpPr>
        <dsp:cNvPr id="0" name=""/>
        <dsp:cNvSpPr/>
      </dsp:nvSpPr>
      <dsp:spPr>
        <a:xfrm>
          <a:off x="4211240" y="2115993"/>
          <a:ext cx="2550318" cy="1530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+mj-lt"/>
            </a:rPr>
            <a:t>2</a:t>
          </a:r>
          <a:r>
            <a:rPr lang="en-US" sz="2600" kern="1200" dirty="0" smtClean="0">
              <a:latin typeface="+mj-lt"/>
            </a:rPr>
            <a:t> groundwater wells</a:t>
          </a:r>
        </a:p>
      </dsp:txBody>
      <dsp:txXfrm>
        <a:off x="4211240" y="2115993"/>
        <a:ext cx="2550318" cy="1530191"/>
      </dsp:txXfrm>
    </dsp:sp>
    <dsp:sp modelId="{ED8D39B4-7141-441B-9CB8-580449FD94DD}">
      <dsp:nvSpPr>
        <dsp:cNvPr id="0" name=""/>
        <dsp:cNvSpPr/>
      </dsp:nvSpPr>
      <dsp:spPr>
        <a:xfrm>
          <a:off x="7016591" y="2115993"/>
          <a:ext cx="2550318" cy="1530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latin typeface="+mj-lt"/>
            </a:rPr>
            <a:t>3 </a:t>
          </a:r>
          <a:r>
            <a:rPr lang="en-US" sz="2600" kern="1200" dirty="0" smtClean="0">
              <a:latin typeface="+mj-lt"/>
            </a:rPr>
            <a:t>sources of supply</a:t>
          </a:r>
        </a:p>
      </dsp:txBody>
      <dsp:txXfrm>
        <a:off x="7016591" y="2115993"/>
        <a:ext cx="2550318" cy="1530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BFD68-F933-4AE8-9C11-2FCF80C4E138}">
      <dsp:nvSpPr>
        <dsp:cNvPr id="0" name=""/>
        <dsp:cNvSpPr/>
      </dsp:nvSpPr>
      <dsp:spPr>
        <a:xfrm>
          <a:off x="133" y="0"/>
          <a:ext cx="1784151" cy="4800600"/>
        </a:xfrm>
        <a:prstGeom prst="roundRect">
          <a:avLst>
            <a:gd name="adj" fmla="val 10000"/>
          </a:avLst>
        </a:prstGeom>
        <a:solidFill>
          <a:srgbClr val="DEEBF7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Policy &amp; Rate Structure Review</a:t>
          </a:r>
          <a:endParaRPr lang="en-US" sz="2100" kern="1200" dirty="0"/>
        </a:p>
      </dsp:txBody>
      <dsp:txXfrm>
        <a:off x="133" y="1920240"/>
        <a:ext cx="1784151" cy="1920240"/>
      </dsp:txXfrm>
    </dsp:sp>
    <dsp:sp modelId="{72BA00AB-CAF3-45B9-AEF3-E45F18389AC1}">
      <dsp:nvSpPr>
        <dsp:cNvPr id="0" name=""/>
        <dsp:cNvSpPr/>
      </dsp:nvSpPr>
      <dsp:spPr>
        <a:xfrm>
          <a:off x="92909" y="288036"/>
          <a:ext cx="1598599" cy="15985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C32553-8A10-480F-8566-256D4367CB33}">
      <dsp:nvSpPr>
        <dsp:cNvPr id="0" name=""/>
        <dsp:cNvSpPr/>
      </dsp:nvSpPr>
      <dsp:spPr>
        <a:xfrm>
          <a:off x="1837810" y="0"/>
          <a:ext cx="1784151" cy="4800600"/>
        </a:xfrm>
        <a:prstGeom prst="roundRect">
          <a:avLst>
            <a:gd name="adj" fmla="val 10000"/>
          </a:avLst>
        </a:prstGeom>
        <a:solidFill>
          <a:srgbClr val="DEEBF7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Revenue Requirement Analysis</a:t>
          </a:r>
          <a:endParaRPr lang="en-US" sz="2100" kern="1200" dirty="0"/>
        </a:p>
      </dsp:txBody>
      <dsp:txXfrm>
        <a:off x="1837810" y="1920240"/>
        <a:ext cx="1784151" cy="1920240"/>
      </dsp:txXfrm>
    </dsp:sp>
    <dsp:sp modelId="{5CB2FFE0-0B2D-4F4F-AD24-4AD0A2094808}">
      <dsp:nvSpPr>
        <dsp:cNvPr id="0" name=""/>
        <dsp:cNvSpPr/>
      </dsp:nvSpPr>
      <dsp:spPr>
        <a:xfrm>
          <a:off x="1930585" y="288036"/>
          <a:ext cx="1598599" cy="15985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E18AD0-9FCF-4F06-B125-CCC7502C0140}">
      <dsp:nvSpPr>
        <dsp:cNvPr id="0" name=""/>
        <dsp:cNvSpPr/>
      </dsp:nvSpPr>
      <dsp:spPr>
        <a:xfrm>
          <a:off x="3675486" y="0"/>
          <a:ext cx="1784151" cy="4800600"/>
        </a:xfrm>
        <a:prstGeom prst="roundRect">
          <a:avLst>
            <a:gd name="adj" fmla="val 10000"/>
          </a:avLst>
        </a:prstGeom>
        <a:solidFill>
          <a:srgbClr val="DEEBF7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Demand Analysis</a:t>
          </a:r>
          <a:endParaRPr lang="en-US" sz="2100" kern="1200" dirty="0"/>
        </a:p>
      </dsp:txBody>
      <dsp:txXfrm>
        <a:off x="3675486" y="1920240"/>
        <a:ext cx="1784151" cy="1920240"/>
      </dsp:txXfrm>
    </dsp:sp>
    <dsp:sp modelId="{C3687CD6-A566-4676-8A2C-C5E6EB37400B}">
      <dsp:nvSpPr>
        <dsp:cNvPr id="0" name=""/>
        <dsp:cNvSpPr/>
      </dsp:nvSpPr>
      <dsp:spPr>
        <a:xfrm>
          <a:off x="3768262" y="288036"/>
          <a:ext cx="1598599" cy="159859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58851-2B17-44FD-B8FA-A933DCD0C8CB}">
      <dsp:nvSpPr>
        <dsp:cNvPr id="0" name=""/>
        <dsp:cNvSpPr/>
      </dsp:nvSpPr>
      <dsp:spPr>
        <a:xfrm>
          <a:off x="5513162" y="0"/>
          <a:ext cx="1784151" cy="4800600"/>
        </a:xfrm>
        <a:prstGeom prst="roundRect">
          <a:avLst>
            <a:gd name="adj" fmla="val 10000"/>
          </a:avLst>
        </a:prstGeom>
        <a:solidFill>
          <a:srgbClr val="DEEBF7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Cost of Service Analysis</a:t>
          </a:r>
          <a:endParaRPr lang="en-US" sz="2100" kern="1200" dirty="0"/>
        </a:p>
      </dsp:txBody>
      <dsp:txXfrm>
        <a:off x="5513162" y="1920240"/>
        <a:ext cx="1784151" cy="1920240"/>
      </dsp:txXfrm>
    </dsp:sp>
    <dsp:sp modelId="{7F716333-67CD-4633-ACA3-125960B7EC20}">
      <dsp:nvSpPr>
        <dsp:cNvPr id="0" name=""/>
        <dsp:cNvSpPr/>
      </dsp:nvSpPr>
      <dsp:spPr>
        <a:xfrm>
          <a:off x="5605938" y="288036"/>
          <a:ext cx="1598599" cy="159859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C74286-E4C6-4B29-B65B-56EC5310F816}">
      <dsp:nvSpPr>
        <dsp:cNvPr id="0" name=""/>
        <dsp:cNvSpPr/>
      </dsp:nvSpPr>
      <dsp:spPr>
        <a:xfrm>
          <a:off x="7350838" y="0"/>
          <a:ext cx="1784151" cy="4800600"/>
        </a:xfrm>
        <a:prstGeom prst="roundRect">
          <a:avLst>
            <a:gd name="adj" fmla="val 10000"/>
          </a:avLst>
        </a:prstGeom>
        <a:solidFill>
          <a:srgbClr val="DEEBF7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Rate-Design Analysis</a:t>
          </a:r>
          <a:endParaRPr lang="en-US" sz="2100" kern="1200" dirty="0"/>
        </a:p>
      </dsp:txBody>
      <dsp:txXfrm>
        <a:off x="7350838" y="1920240"/>
        <a:ext cx="1784151" cy="1920240"/>
      </dsp:txXfrm>
    </dsp:sp>
    <dsp:sp modelId="{8100EF5C-C523-4002-942D-D8177E0AC8CD}">
      <dsp:nvSpPr>
        <dsp:cNvPr id="0" name=""/>
        <dsp:cNvSpPr/>
      </dsp:nvSpPr>
      <dsp:spPr>
        <a:xfrm>
          <a:off x="7443614" y="288036"/>
          <a:ext cx="1598599" cy="159859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EB3D0C-1374-4F09-BDC0-4AABD7E9CF5E}">
      <dsp:nvSpPr>
        <dsp:cNvPr id="0" name=""/>
        <dsp:cNvSpPr/>
      </dsp:nvSpPr>
      <dsp:spPr>
        <a:xfrm>
          <a:off x="9188514" y="0"/>
          <a:ext cx="1784151" cy="4800600"/>
        </a:xfrm>
        <a:prstGeom prst="roundRect">
          <a:avLst>
            <a:gd name="adj" fmla="val 10000"/>
          </a:avLst>
        </a:prstGeom>
        <a:solidFill>
          <a:srgbClr val="DEEBF7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Public Outreach &amp; Messaging</a:t>
          </a:r>
          <a:endParaRPr lang="en-US" sz="2100" kern="1200" dirty="0"/>
        </a:p>
      </dsp:txBody>
      <dsp:txXfrm>
        <a:off x="9188514" y="1920240"/>
        <a:ext cx="1784151" cy="1920240"/>
      </dsp:txXfrm>
    </dsp:sp>
    <dsp:sp modelId="{D4F93E17-584F-4F81-8EB3-389497FB6159}">
      <dsp:nvSpPr>
        <dsp:cNvPr id="0" name=""/>
        <dsp:cNvSpPr/>
      </dsp:nvSpPr>
      <dsp:spPr>
        <a:xfrm>
          <a:off x="9281290" y="288036"/>
          <a:ext cx="1598599" cy="1598599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016953-3E12-4C29-A84A-7B1463D68C91}">
      <dsp:nvSpPr>
        <dsp:cNvPr id="0" name=""/>
        <dsp:cNvSpPr/>
      </dsp:nvSpPr>
      <dsp:spPr>
        <a:xfrm>
          <a:off x="438912" y="3840480"/>
          <a:ext cx="10094976" cy="720090"/>
        </a:xfrm>
        <a:prstGeom prst="righ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349D4-3D32-41D4-87B3-DB4334B8CF14}">
      <dsp:nvSpPr>
        <dsp:cNvPr id="0" name=""/>
        <dsp:cNvSpPr/>
      </dsp:nvSpPr>
      <dsp:spPr>
        <a:xfrm>
          <a:off x="4714" y="0"/>
          <a:ext cx="5400674" cy="48006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Study Objectives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Financial Stability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Legal Compliance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Cost of Service Pricing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Cost Recovery</a:t>
          </a:r>
        </a:p>
      </dsp:txBody>
      <dsp:txXfrm>
        <a:off x="4714" y="1920240"/>
        <a:ext cx="5400674" cy="1920240"/>
      </dsp:txXfrm>
    </dsp:sp>
    <dsp:sp modelId="{96B5518B-6AD5-46CD-8369-2BA90E3814D4}">
      <dsp:nvSpPr>
        <dsp:cNvPr id="0" name=""/>
        <dsp:cNvSpPr/>
      </dsp:nvSpPr>
      <dsp:spPr>
        <a:xfrm>
          <a:off x="1905752" y="288036"/>
          <a:ext cx="1598599" cy="15985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DE757-C8E4-4FB9-A722-4847686F3C48}">
      <dsp:nvSpPr>
        <dsp:cNvPr id="0" name=""/>
        <dsp:cNvSpPr/>
      </dsp:nvSpPr>
      <dsp:spPr>
        <a:xfrm>
          <a:off x="5567410" y="0"/>
          <a:ext cx="5400674" cy="48006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Policy Considerations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Financial Resilience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Administrative Ease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Customer Impacts &amp; Acceptance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Community Values</a:t>
          </a:r>
        </a:p>
      </dsp:txBody>
      <dsp:txXfrm>
        <a:off x="5567410" y="1920240"/>
        <a:ext cx="5400674" cy="1920240"/>
      </dsp:txXfrm>
    </dsp:sp>
    <dsp:sp modelId="{0D3E7E64-3FF3-4EBF-B22F-3733827C1E73}">
      <dsp:nvSpPr>
        <dsp:cNvPr id="0" name=""/>
        <dsp:cNvSpPr/>
      </dsp:nvSpPr>
      <dsp:spPr>
        <a:xfrm>
          <a:off x="7468447" y="288036"/>
          <a:ext cx="1598599" cy="15985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ED5D3-80F6-40CB-86A7-1270A1A2E498}">
      <dsp:nvSpPr>
        <dsp:cNvPr id="0" name=""/>
        <dsp:cNvSpPr/>
      </dsp:nvSpPr>
      <dsp:spPr>
        <a:xfrm>
          <a:off x="438912" y="3840480"/>
          <a:ext cx="10094976" cy="720090"/>
        </a:xfrm>
        <a:prstGeom prst="leftRightArrow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BFD68-F933-4AE8-9C11-2FCF80C4E138}">
      <dsp:nvSpPr>
        <dsp:cNvPr id="0" name=""/>
        <dsp:cNvSpPr/>
      </dsp:nvSpPr>
      <dsp:spPr>
        <a:xfrm>
          <a:off x="133" y="0"/>
          <a:ext cx="1784151" cy="4800600"/>
        </a:xfrm>
        <a:prstGeom prst="roundRect">
          <a:avLst>
            <a:gd name="adj" fmla="val 10000"/>
          </a:avLst>
        </a:prstGeom>
        <a:solidFill>
          <a:srgbClr val="DEEBF7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accent3"/>
              </a:solidFill>
            </a:rPr>
            <a:t>Policy &amp; Rate Structure Review</a:t>
          </a:r>
          <a:endParaRPr lang="en-US" sz="2100" kern="1200" dirty="0">
            <a:solidFill>
              <a:schemeClr val="accent3"/>
            </a:solidFill>
          </a:endParaRPr>
        </a:p>
      </dsp:txBody>
      <dsp:txXfrm>
        <a:off x="133" y="1920240"/>
        <a:ext cx="1784151" cy="1920240"/>
      </dsp:txXfrm>
    </dsp:sp>
    <dsp:sp modelId="{72BA00AB-CAF3-45B9-AEF3-E45F18389AC1}">
      <dsp:nvSpPr>
        <dsp:cNvPr id="0" name=""/>
        <dsp:cNvSpPr/>
      </dsp:nvSpPr>
      <dsp:spPr>
        <a:xfrm>
          <a:off x="92909" y="288036"/>
          <a:ext cx="1598599" cy="159859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C32553-8A10-480F-8566-256D4367CB33}">
      <dsp:nvSpPr>
        <dsp:cNvPr id="0" name=""/>
        <dsp:cNvSpPr/>
      </dsp:nvSpPr>
      <dsp:spPr>
        <a:xfrm>
          <a:off x="1837810" y="0"/>
          <a:ext cx="1784151" cy="4800600"/>
        </a:xfrm>
        <a:prstGeom prst="roundRect">
          <a:avLst>
            <a:gd name="adj" fmla="val 10000"/>
          </a:avLst>
        </a:prstGeom>
        <a:solidFill>
          <a:srgbClr val="DEEBF7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Revenue Requirement Analysis</a:t>
          </a:r>
          <a:endParaRPr lang="en-US" sz="2100" kern="1200" dirty="0"/>
        </a:p>
      </dsp:txBody>
      <dsp:txXfrm>
        <a:off x="1837810" y="1920240"/>
        <a:ext cx="1784151" cy="1920240"/>
      </dsp:txXfrm>
    </dsp:sp>
    <dsp:sp modelId="{5CB2FFE0-0B2D-4F4F-AD24-4AD0A2094808}">
      <dsp:nvSpPr>
        <dsp:cNvPr id="0" name=""/>
        <dsp:cNvSpPr/>
      </dsp:nvSpPr>
      <dsp:spPr>
        <a:xfrm>
          <a:off x="1930585" y="288036"/>
          <a:ext cx="1598599" cy="15985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E18AD0-9FCF-4F06-B125-CCC7502C0140}">
      <dsp:nvSpPr>
        <dsp:cNvPr id="0" name=""/>
        <dsp:cNvSpPr/>
      </dsp:nvSpPr>
      <dsp:spPr>
        <a:xfrm>
          <a:off x="3675486" y="0"/>
          <a:ext cx="1784151" cy="4800600"/>
        </a:xfrm>
        <a:prstGeom prst="roundRect">
          <a:avLst>
            <a:gd name="adj" fmla="val 10000"/>
          </a:avLst>
        </a:prstGeom>
        <a:solidFill>
          <a:srgbClr val="DEEBF7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accent3"/>
              </a:solidFill>
            </a:rPr>
            <a:t>Demand Analysis</a:t>
          </a:r>
          <a:endParaRPr lang="en-US" sz="2100" kern="1200" dirty="0">
            <a:solidFill>
              <a:schemeClr val="accent3"/>
            </a:solidFill>
          </a:endParaRPr>
        </a:p>
      </dsp:txBody>
      <dsp:txXfrm>
        <a:off x="3675486" y="1920240"/>
        <a:ext cx="1784151" cy="1920240"/>
      </dsp:txXfrm>
    </dsp:sp>
    <dsp:sp modelId="{C3687CD6-A566-4676-8A2C-C5E6EB37400B}">
      <dsp:nvSpPr>
        <dsp:cNvPr id="0" name=""/>
        <dsp:cNvSpPr/>
      </dsp:nvSpPr>
      <dsp:spPr>
        <a:xfrm>
          <a:off x="3768262" y="288036"/>
          <a:ext cx="1598599" cy="159859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58851-2B17-44FD-B8FA-A933DCD0C8CB}">
      <dsp:nvSpPr>
        <dsp:cNvPr id="0" name=""/>
        <dsp:cNvSpPr/>
      </dsp:nvSpPr>
      <dsp:spPr>
        <a:xfrm>
          <a:off x="5513162" y="0"/>
          <a:ext cx="1784151" cy="4800600"/>
        </a:xfrm>
        <a:prstGeom prst="roundRect">
          <a:avLst>
            <a:gd name="adj" fmla="val 10000"/>
          </a:avLst>
        </a:prstGeom>
        <a:solidFill>
          <a:srgbClr val="DEEBF7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accent3"/>
              </a:solidFill>
            </a:rPr>
            <a:t>Cost of Service Analysis</a:t>
          </a:r>
          <a:endParaRPr lang="en-US" sz="2100" kern="1200" dirty="0">
            <a:solidFill>
              <a:schemeClr val="accent3"/>
            </a:solidFill>
          </a:endParaRPr>
        </a:p>
      </dsp:txBody>
      <dsp:txXfrm>
        <a:off x="5513162" y="1920240"/>
        <a:ext cx="1784151" cy="1920240"/>
      </dsp:txXfrm>
    </dsp:sp>
    <dsp:sp modelId="{7F716333-67CD-4633-ACA3-125960B7EC20}">
      <dsp:nvSpPr>
        <dsp:cNvPr id="0" name=""/>
        <dsp:cNvSpPr/>
      </dsp:nvSpPr>
      <dsp:spPr>
        <a:xfrm>
          <a:off x="5605938" y="288036"/>
          <a:ext cx="1598599" cy="159859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C74286-E4C6-4B29-B65B-56EC5310F816}">
      <dsp:nvSpPr>
        <dsp:cNvPr id="0" name=""/>
        <dsp:cNvSpPr/>
      </dsp:nvSpPr>
      <dsp:spPr>
        <a:xfrm>
          <a:off x="7350838" y="0"/>
          <a:ext cx="1784151" cy="4800600"/>
        </a:xfrm>
        <a:prstGeom prst="roundRect">
          <a:avLst>
            <a:gd name="adj" fmla="val 10000"/>
          </a:avLst>
        </a:prstGeom>
        <a:solidFill>
          <a:srgbClr val="DEEBF7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accent3"/>
              </a:solidFill>
            </a:rPr>
            <a:t>Rate-Design Analysis</a:t>
          </a:r>
          <a:endParaRPr lang="en-US" sz="2100" kern="1200" dirty="0">
            <a:solidFill>
              <a:schemeClr val="accent3"/>
            </a:solidFill>
          </a:endParaRPr>
        </a:p>
      </dsp:txBody>
      <dsp:txXfrm>
        <a:off x="7350838" y="1920240"/>
        <a:ext cx="1784151" cy="1920240"/>
      </dsp:txXfrm>
    </dsp:sp>
    <dsp:sp modelId="{8100EF5C-C523-4002-942D-D8177E0AC8CD}">
      <dsp:nvSpPr>
        <dsp:cNvPr id="0" name=""/>
        <dsp:cNvSpPr/>
      </dsp:nvSpPr>
      <dsp:spPr>
        <a:xfrm>
          <a:off x="7443614" y="288036"/>
          <a:ext cx="1598599" cy="159859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EB3D0C-1374-4F09-BDC0-4AABD7E9CF5E}">
      <dsp:nvSpPr>
        <dsp:cNvPr id="0" name=""/>
        <dsp:cNvSpPr/>
      </dsp:nvSpPr>
      <dsp:spPr>
        <a:xfrm>
          <a:off x="9188514" y="0"/>
          <a:ext cx="1784151" cy="4800600"/>
        </a:xfrm>
        <a:prstGeom prst="roundRect">
          <a:avLst>
            <a:gd name="adj" fmla="val 10000"/>
          </a:avLst>
        </a:prstGeom>
        <a:solidFill>
          <a:srgbClr val="DEEBF7">
            <a:alpha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accent3"/>
              </a:solidFill>
            </a:rPr>
            <a:t>Public Outreach &amp; Messaging</a:t>
          </a:r>
          <a:endParaRPr lang="en-US" sz="2100" kern="1200" dirty="0">
            <a:solidFill>
              <a:schemeClr val="accent3"/>
            </a:solidFill>
          </a:endParaRPr>
        </a:p>
      </dsp:txBody>
      <dsp:txXfrm>
        <a:off x="9188514" y="1920240"/>
        <a:ext cx="1784151" cy="1920240"/>
      </dsp:txXfrm>
    </dsp:sp>
    <dsp:sp modelId="{D4F93E17-584F-4F81-8EB3-389497FB6159}">
      <dsp:nvSpPr>
        <dsp:cNvPr id="0" name=""/>
        <dsp:cNvSpPr/>
      </dsp:nvSpPr>
      <dsp:spPr>
        <a:xfrm>
          <a:off x="9281290" y="288036"/>
          <a:ext cx="1598599" cy="1598599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016953-3E12-4C29-A84A-7B1463D68C91}">
      <dsp:nvSpPr>
        <dsp:cNvPr id="0" name=""/>
        <dsp:cNvSpPr/>
      </dsp:nvSpPr>
      <dsp:spPr>
        <a:xfrm>
          <a:off x="438912" y="3840480"/>
          <a:ext cx="10094976" cy="720090"/>
        </a:xfrm>
        <a:prstGeom prst="righ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78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1" y="3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78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2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78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774272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BD64C26-04EE-42E4-A9D1-AB1DB62C6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9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3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93738"/>
            <a:ext cx="6157912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2" y="4387136"/>
            <a:ext cx="51409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2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774272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1" tIns="46146" rIns="92291" bIns="46146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F7AF5BD-284E-48CD-B5A1-A37C91688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38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58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05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18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5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36BA8-CF46-47F0-9528-9EF09A8265EE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27275" y="522288"/>
            <a:ext cx="4641850" cy="261143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7371" y="3308332"/>
            <a:ext cx="6821664" cy="3134209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185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13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97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4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8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1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20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AF5BD-284E-48CD-B5A1-A37C9168865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7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0"/>
            <a:ext cx="27432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0264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1572598" y="652167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4D55B962-EBD0-400E-9C60-051E658E8A06}" type="slidenum">
              <a:rPr lang="en-US" sz="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34462" y="3666393"/>
            <a:ext cx="11723077" cy="37807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000" b="1" spc="600" baseline="0">
                <a:solidFill>
                  <a:schemeClr val="bg1"/>
                </a:solidFill>
                <a:latin typeface="Swis721 Cn BT" panose="020B0506020202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PROPOSAL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3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>
                <a:latin typeface="+mn-lt"/>
              </a:defRPr>
            </a:lvl1pPr>
            <a:lvl2pPr>
              <a:spcBef>
                <a:spcPts val="80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771650" indent="-285750">
              <a:lnSpc>
                <a:spcPct val="95000"/>
              </a:lnSpc>
              <a:spcBef>
                <a:spcPts val="0"/>
              </a:spcBef>
              <a:buClr>
                <a:srgbClr val="36569C"/>
              </a:buClr>
              <a:defRPr>
                <a:latin typeface="+mn-lt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 marL="1085850" indent="-228600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 marL="1085850" indent="-228600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1143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 i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 marL="1085850" indent="-228600"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 i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 marL="1085850" indent="-228600"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4766733" cy="14351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  <a:alpha val="78000"/>
                </a:schemeClr>
              </a:gs>
            </a:gsLst>
            <a:lin ang="5400000" scaled="1"/>
            <a:tileRect/>
          </a:gra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Humanst521 B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1085850" indent="-228600"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</a:t>
            </a:r>
          </a:p>
          <a:p>
            <a:pPr lvl="2"/>
            <a:endParaRPr lang="en-US" dirty="0" smtClean="0"/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10780178" y="6481249"/>
            <a:ext cx="8354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4D55B962-EBD0-400E-9C60-051E658E8A06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9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rgbClr val="3366FF"/>
        </a:buClr>
        <a:buSzPct val="100000"/>
        <a:buFont typeface="Arial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85800" indent="-28575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rgbClr val="0070C0"/>
        </a:buClr>
        <a:buSzPct val="100000"/>
        <a:buFont typeface="Arial" pitchFamily="34" charset="0"/>
        <a:buChar char="–"/>
        <a:tabLst/>
        <a:defRPr sz="2400">
          <a:solidFill>
            <a:schemeClr val="tx1"/>
          </a:solidFill>
          <a:latin typeface="+mn-lt"/>
          <a:cs typeface="Arial" pitchFamily="34" charset="0"/>
        </a:defRPr>
      </a:lvl2pPr>
      <a:lvl3pPr marL="1200150" indent="-2286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rgbClr val="0747A5"/>
        </a:buClr>
        <a:buSzPct val="100000"/>
        <a:buChar char="•"/>
        <a:defRPr sz="2200">
          <a:solidFill>
            <a:schemeClr val="tx1"/>
          </a:solidFill>
          <a:latin typeface="+mn-lt"/>
          <a:cs typeface="Arial" pitchFamily="34" charset="0"/>
        </a:defRPr>
      </a:lvl3pPr>
      <a:lvl4pPr marL="2516188" indent="-412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Tahoma" pitchFamily="34" charset="0"/>
          <a:cs typeface="Arial" charset="0"/>
        </a:defRPr>
      </a:lvl4pPr>
      <a:lvl5pPr marL="30432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  <a:cs typeface="Arial" charset="0"/>
        </a:defRPr>
      </a:lvl5pPr>
      <a:lvl6pPr marL="35004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6pPr>
      <a:lvl7pPr marL="39576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7pPr>
      <a:lvl8pPr marL="44148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8pPr>
      <a:lvl9pPr marL="48720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20.emf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9.emf"/><Relationship Id="rId4" Type="http://schemas.openxmlformats.org/officeDocument/2006/relationships/diagramLayout" Target="../diagrams/layout11.xml"/><Relationship Id="rId9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b="0" spc="0" dirty="0" smtClean="0">
                <a:latin typeface="Century Gothic" panose="020B0502020202020204" pitchFamily="34" charset="0"/>
              </a:rPr>
              <a:t>Public Workshop</a:t>
            </a:r>
            <a:endParaRPr lang="en-US" b="0" spc="0" dirty="0">
              <a:latin typeface="Century Gothic" panose="020B0502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99845" y="4152901"/>
            <a:ext cx="9176701" cy="105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pitchFamily="2" charset="2"/>
              <a:buNone/>
              <a:defRPr sz="2000" b="1" spc="600" baseline="0">
                <a:solidFill>
                  <a:schemeClr val="bg1"/>
                </a:solidFill>
                <a:latin typeface="Swis721 Cn BT" panose="020B0506020202030204" pitchFamily="34" charset="0"/>
                <a:ea typeface="+mn-ea"/>
                <a:cs typeface="Arial" pitchFamily="34" charset="0"/>
              </a:defRPr>
            </a:lvl1pPr>
            <a:lvl2pPr marL="685800" indent="-28575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tabLst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286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747A5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51618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30432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35004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39576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44148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48720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4000" b="0" spc="0" dirty="0" smtClean="0">
                <a:latin typeface="Century Gothic" panose="020B0502020202020204" pitchFamily="34" charset="0"/>
              </a:rPr>
              <a:t>Water Cost of Service &amp; Rate Study</a:t>
            </a:r>
            <a:endParaRPr lang="en-US" sz="4000" b="0" spc="0" dirty="0">
              <a:latin typeface="Century Gothic" panose="020B0502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780900" y="5282126"/>
            <a:ext cx="3962521" cy="53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3366FF"/>
              </a:buClr>
              <a:buSzPct val="100000"/>
              <a:buFont typeface="Wingdings" pitchFamily="2" charset="2"/>
              <a:buNone/>
              <a:defRPr sz="2000" b="1" spc="600" baseline="0">
                <a:solidFill>
                  <a:schemeClr val="bg1"/>
                </a:solidFill>
                <a:latin typeface="Swis721 Cn BT" panose="020B0506020202030204" pitchFamily="34" charset="0"/>
                <a:ea typeface="+mn-ea"/>
                <a:cs typeface="Arial" pitchFamily="34" charset="0"/>
              </a:defRPr>
            </a:lvl1pPr>
            <a:lvl2pPr marL="685800" indent="-285750" algn="l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Arial" pitchFamily="34" charset="0"/>
              <a:buChar char="–"/>
              <a:tabLst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286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747A5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51618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30432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35004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39576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44148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4872038" indent="-412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1800" b="0" spc="300" dirty="0" smtClean="0">
                <a:latin typeface="Century Gothic" panose="020B0502020202020204" pitchFamily="34" charset="0"/>
              </a:rPr>
              <a:t>August 10, 2016</a:t>
            </a:r>
            <a:endParaRPr lang="en-US" sz="1800" b="0" spc="300" dirty="0">
              <a:latin typeface="Century Gothic" panose="020B0502020202020204" pitchFamily="34" charset="0"/>
            </a:endParaRPr>
          </a:p>
        </p:txBody>
      </p:sp>
      <p:pic>
        <p:nvPicPr>
          <p:cNvPr id="7" name="Picture 2" descr="http://chambermaster.blob.core.windows.net/images/events/1724/945/EventPhotoFull_citys%20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5457" y="502892"/>
            <a:ext cx="2325519" cy="23107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Revenue Requirement: </a:t>
            </a:r>
            <a:r>
              <a:rPr lang="en-US" sz="2800" b="0" dirty="0" smtClean="0"/>
              <a:t>Forecasts expenditures and defines necessary revenue levels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Revenues</a:t>
            </a:r>
            <a:r>
              <a:rPr lang="en-US" dirty="0"/>
              <a:t> vs </a:t>
            </a:r>
            <a:r>
              <a:rPr lang="en-US" dirty="0" smtClean="0"/>
              <a:t>Expenditures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Aims </a:t>
            </a:r>
            <a:r>
              <a:rPr lang="en-US" dirty="0">
                <a:solidFill>
                  <a:schemeClr val="tx2"/>
                </a:solidFill>
              </a:rPr>
              <a:t>to bridge potential shortfalls through rate changes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Must also account for: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Interplay of demands and expenses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Impacts to cash flow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Funding, capital, and other policy goals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Customer price elasticity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Risk and uncertainty of multiple factors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marL="400050" lvl="1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4627261"/>
              </p:ext>
            </p:extLst>
          </p:nvPr>
        </p:nvGraphicFramePr>
        <p:xfrm>
          <a:off x="609600" y="2174875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63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Graphic spid="9" grpId="0">
        <p:bldSub>
          <a:bldChart bld="series" animBg="0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Cost of Service Analysis: </a:t>
            </a:r>
            <a:r>
              <a:rPr lang="en-US" b="0" dirty="0"/>
              <a:t>Step-by-Step Approach</a:t>
            </a:r>
            <a:endParaRPr lang="en-US" sz="2800" b="0" dirty="0"/>
          </a:p>
        </p:txBody>
      </p:sp>
      <p:graphicFrame>
        <p:nvGraphicFramePr>
          <p:cNvPr id="1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764194"/>
              </p:ext>
            </p:extLst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133855" y="3064714"/>
            <a:ext cx="457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94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622368"/>
              </p:ext>
            </p:extLst>
          </p:nvPr>
        </p:nvGraphicFramePr>
        <p:xfrm>
          <a:off x="609600" y="1600200"/>
          <a:ext cx="79438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What is the New Normal:</a:t>
            </a:r>
            <a:r>
              <a:rPr lang="en-US" dirty="0" smtClean="0"/>
              <a:t> Forecasting future demands will significantly impact revenues and expenditures?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886582" y="1685925"/>
            <a:ext cx="3305418" cy="4441181"/>
          </a:xfrm>
          <a:prstGeom prst="rect">
            <a:avLst/>
          </a:prstGeom>
          <a:solidFill>
            <a:srgbClr val="5B9B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Demand last year </a:t>
            </a: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+mj-lt"/>
              </a:rPr>
              <a:t>fell 26%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+mj-lt"/>
              </a:rPr>
              <a:t>from the 10-year average, and was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+mj-lt"/>
              </a:rPr>
              <a:t>14% lower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than the previous low set in 2010-11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100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Cost of Service Analysis: </a:t>
            </a:r>
            <a:r>
              <a:rPr lang="en-US" b="0" dirty="0"/>
              <a:t>Step-by-Step Approach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133855" y="3064714"/>
            <a:ext cx="457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630898"/>
              </p:ext>
            </p:extLst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7866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Cost of Service Analysis:</a:t>
            </a:r>
            <a:r>
              <a:rPr lang="en-US" dirty="0" smtClean="0"/>
              <a:t> </a:t>
            </a:r>
            <a:r>
              <a:rPr lang="en-US" sz="2800" b="0" dirty="0" smtClean="0"/>
              <a:t>Defines </a:t>
            </a:r>
            <a:r>
              <a:rPr lang="en-US" sz="2800" b="0" dirty="0"/>
              <a:t>how costs are incurred and how revenues should be recovered</a:t>
            </a:r>
          </a:p>
        </p:txBody>
      </p:sp>
      <p:pic>
        <p:nvPicPr>
          <p:cNvPr id="16" name="Picture 15" descr="V:\Client80\CCWD\Int\FacilityReserveChargeAnalysis\water-glass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625" y="2171624"/>
            <a:ext cx="2714242" cy="4045477"/>
          </a:xfrm>
          <a:prstGeom prst="rect">
            <a:avLst/>
          </a:prstGeom>
          <a:ln>
            <a:noFill/>
          </a:ln>
          <a:effectLst>
            <a:outerShdw blurRad="63500" dist="63500" dir="5400000" algn="t" rotWithShape="0">
              <a:prstClr val="black">
                <a:alpha val="30000"/>
              </a:prstClr>
            </a:outerShdw>
          </a:effectLst>
        </p:spPr>
      </p:pic>
      <p:grpSp>
        <p:nvGrpSpPr>
          <p:cNvPr id="17" name="Group 17"/>
          <p:cNvGrpSpPr/>
          <p:nvPr/>
        </p:nvGrpSpPr>
        <p:grpSpPr>
          <a:xfrm>
            <a:off x="4783424" y="2357754"/>
            <a:ext cx="3263467" cy="3635445"/>
            <a:chOff x="5472820" y="1838217"/>
            <a:chExt cx="3263467" cy="3635445"/>
          </a:xfrm>
        </p:grpSpPr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5473765" y="2100447"/>
              <a:ext cx="293957" cy="78939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0" y="1288"/>
                </a:cxn>
                <a:cxn ang="0">
                  <a:pos x="65" y="1288"/>
                </a:cxn>
              </a:cxnLst>
              <a:rect l="0" t="0" r="r" b="b"/>
              <a:pathLst>
                <a:path w="65" h="1288">
                  <a:moveTo>
                    <a:pt x="62" y="0"/>
                  </a:moveTo>
                  <a:lnTo>
                    <a:pt x="0" y="0"/>
                  </a:lnTo>
                  <a:lnTo>
                    <a:pt x="0" y="1288"/>
                  </a:lnTo>
                  <a:lnTo>
                    <a:pt x="65" y="1288"/>
                  </a:lnTo>
                </a:path>
              </a:pathLst>
            </a:custGeom>
            <a:noFill/>
            <a:ln w="15875" cap="flat">
              <a:solidFill>
                <a:srgbClr val="0070C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dirty="0">
                <a:latin typeface="+mn-lt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472821" y="2889976"/>
              <a:ext cx="306504" cy="78939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0" y="1288"/>
                </a:cxn>
                <a:cxn ang="0">
                  <a:pos x="65" y="1288"/>
                </a:cxn>
              </a:cxnLst>
              <a:rect l="0" t="0" r="r" b="b"/>
              <a:pathLst>
                <a:path w="65" h="1288">
                  <a:moveTo>
                    <a:pt x="62" y="0"/>
                  </a:moveTo>
                  <a:lnTo>
                    <a:pt x="0" y="0"/>
                  </a:lnTo>
                  <a:lnTo>
                    <a:pt x="0" y="1288"/>
                  </a:lnTo>
                  <a:lnTo>
                    <a:pt x="65" y="1288"/>
                  </a:lnTo>
                </a:path>
              </a:pathLst>
            </a:custGeom>
            <a:noFill/>
            <a:ln w="15875" cap="flat">
              <a:solidFill>
                <a:srgbClr val="0070C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dirty="0">
                <a:latin typeface="+mn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472820" y="3686000"/>
              <a:ext cx="320085" cy="78939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0" y="1288"/>
                </a:cxn>
                <a:cxn ang="0">
                  <a:pos x="65" y="1288"/>
                </a:cxn>
              </a:cxnLst>
              <a:rect l="0" t="0" r="r" b="b"/>
              <a:pathLst>
                <a:path w="65" h="1288">
                  <a:moveTo>
                    <a:pt x="62" y="0"/>
                  </a:moveTo>
                  <a:lnTo>
                    <a:pt x="0" y="0"/>
                  </a:lnTo>
                  <a:lnTo>
                    <a:pt x="0" y="1288"/>
                  </a:lnTo>
                  <a:lnTo>
                    <a:pt x="65" y="1288"/>
                  </a:lnTo>
                </a:path>
              </a:pathLst>
            </a:custGeom>
            <a:noFill/>
            <a:ln w="15875" cap="flat">
              <a:solidFill>
                <a:srgbClr val="0070C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dirty="0"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5472820" y="4475140"/>
              <a:ext cx="336215" cy="78939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0" y="1288"/>
                </a:cxn>
                <a:cxn ang="0">
                  <a:pos x="65" y="1288"/>
                </a:cxn>
              </a:cxnLst>
              <a:rect l="0" t="0" r="r" b="b"/>
              <a:pathLst>
                <a:path w="65" h="1288">
                  <a:moveTo>
                    <a:pt x="62" y="0"/>
                  </a:moveTo>
                  <a:lnTo>
                    <a:pt x="0" y="0"/>
                  </a:lnTo>
                  <a:lnTo>
                    <a:pt x="0" y="1288"/>
                  </a:lnTo>
                  <a:lnTo>
                    <a:pt x="65" y="1288"/>
                  </a:lnTo>
                </a:path>
              </a:pathLst>
            </a:custGeom>
            <a:noFill/>
            <a:ln w="15875" cap="flat">
              <a:solidFill>
                <a:srgbClr val="0070C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17210" y="4981219"/>
              <a:ext cx="261108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Billing &amp; Admin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17210" y="2623968"/>
              <a:ext cx="240821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Storage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17210" y="3409719"/>
              <a:ext cx="240821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Conveyance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17210" y="4195469"/>
              <a:ext cx="240821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Distribution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17210" y="1838217"/>
              <a:ext cx="281907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Water Resources</a:t>
              </a:r>
            </a:p>
          </p:txBody>
        </p:sp>
      </p:grpSp>
      <p:grpSp>
        <p:nvGrpSpPr>
          <p:cNvPr id="27" name="Group 17"/>
          <p:cNvGrpSpPr/>
          <p:nvPr/>
        </p:nvGrpSpPr>
        <p:grpSpPr>
          <a:xfrm>
            <a:off x="8113154" y="3156728"/>
            <a:ext cx="2557490" cy="2063945"/>
            <a:chOff x="5473765" y="1828880"/>
            <a:chExt cx="2557490" cy="2063945"/>
          </a:xfrm>
        </p:grpSpPr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5473765" y="2100447"/>
              <a:ext cx="293957" cy="78939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0" y="1288"/>
                </a:cxn>
                <a:cxn ang="0">
                  <a:pos x="65" y="1288"/>
                </a:cxn>
              </a:cxnLst>
              <a:rect l="0" t="0" r="r" b="b"/>
              <a:pathLst>
                <a:path w="65" h="1288">
                  <a:moveTo>
                    <a:pt x="62" y="0"/>
                  </a:moveTo>
                  <a:lnTo>
                    <a:pt x="0" y="0"/>
                  </a:lnTo>
                  <a:lnTo>
                    <a:pt x="0" y="1288"/>
                  </a:lnTo>
                  <a:lnTo>
                    <a:pt x="65" y="1288"/>
                  </a:lnTo>
                </a:path>
              </a:pathLst>
            </a:custGeom>
            <a:noFill/>
            <a:ln w="15875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dirty="0">
                <a:latin typeface="+mn-lt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5482446" y="2889976"/>
              <a:ext cx="306504" cy="78939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0" y="1288"/>
                </a:cxn>
                <a:cxn ang="0">
                  <a:pos x="65" y="1288"/>
                </a:cxn>
              </a:cxnLst>
              <a:rect l="0" t="0" r="r" b="b"/>
              <a:pathLst>
                <a:path w="65" h="1288">
                  <a:moveTo>
                    <a:pt x="62" y="0"/>
                  </a:moveTo>
                  <a:lnTo>
                    <a:pt x="0" y="0"/>
                  </a:lnTo>
                  <a:lnTo>
                    <a:pt x="0" y="1288"/>
                  </a:lnTo>
                  <a:lnTo>
                    <a:pt x="65" y="1288"/>
                  </a:lnTo>
                </a:path>
              </a:pathLst>
            </a:custGeom>
            <a:noFill/>
            <a:ln w="15875" cap="flat">
              <a:solidFill>
                <a:schemeClr val="accent3">
                  <a:lumMod val="75000"/>
                </a:schemeClr>
              </a:solidFill>
              <a:prstDash val="solid"/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 dirty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70562" y="2614631"/>
              <a:ext cx="216069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Meter Size</a:t>
              </a:r>
              <a:endParaRPr lang="en-US" sz="3200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70562" y="3400382"/>
              <a:ext cx="216069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Usage</a:t>
              </a:r>
              <a:endParaRPr lang="en-US" sz="3200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70562" y="1828880"/>
              <a:ext cx="216069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Customer</a:t>
              </a:r>
            </a:p>
          </p:txBody>
        </p:sp>
      </p:grpSp>
      <p:sp>
        <p:nvSpPr>
          <p:cNvPr id="33" name="Right Arrow 32"/>
          <p:cNvSpPr/>
          <p:nvPr/>
        </p:nvSpPr>
        <p:spPr bwMode="auto">
          <a:xfrm>
            <a:off x="4144332" y="4061011"/>
            <a:ext cx="400050" cy="2667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 sz="3600" dirty="0">
              <a:latin typeface="+mn-lt"/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7444385" y="4061011"/>
            <a:ext cx="400050" cy="2667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 sz="3600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272534" y="1722922"/>
            <a:ext cx="2162227" cy="4416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System Functions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8102585" y="1722922"/>
            <a:ext cx="2413245" cy="4416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Revenue Categories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1810035" y="1722922"/>
            <a:ext cx="2324673" cy="4416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Water System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382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Question: </a:t>
            </a:r>
            <a:r>
              <a:rPr lang="en-US" sz="2800" b="0" dirty="0" smtClean="0"/>
              <a:t>How can tiered rates be easily defined?</a:t>
            </a:r>
            <a:br>
              <a:rPr lang="en-US" sz="2800" b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0" dirty="0" smtClean="0">
                <a:solidFill>
                  <a:schemeClr val="tx2"/>
                </a:solidFill>
              </a:rPr>
              <a:t>Tiered </a:t>
            </a:r>
            <a:r>
              <a:rPr lang="en-US" sz="2800" b="0" dirty="0">
                <a:solidFill>
                  <a:schemeClr val="tx2"/>
                </a:solidFill>
              </a:rPr>
              <a:t>rates capture the increasing costs incurred to meet peak demands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68566"/>
            <a:ext cx="11047160" cy="44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Cost of Service Analysis: </a:t>
            </a:r>
            <a:r>
              <a:rPr lang="en-US" b="0" dirty="0"/>
              <a:t>Step-by-Step Approach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133855" y="3064714"/>
            <a:ext cx="457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045636"/>
              </p:ext>
            </p:extLst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5915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990351"/>
              </p:ext>
            </p:extLst>
          </p:nvPr>
        </p:nvGraphicFramePr>
        <p:xfrm>
          <a:off x="483807" y="1495039"/>
          <a:ext cx="7915914" cy="5014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C8522"/>
                </a:solidFill>
              </a:rPr>
              <a:t>Rate Design Analysis: </a:t>
            </a:r>
            <a:r>
              <a:rPr lang="en-US" sz="2800" b="0" dirty="0" smtClean="0"/>
              <a:t>Rate considerations will balance your needs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285747" y="1781071"/>
            <a:ext cx="3511686" cy="10805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Have the assumptions and objectives behind this rate structure changed?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285747" y="3111042"/>
            <a:ext cx="3511686" cy="8064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Should they be updated/refined?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85747" y="4166897"/>
            <a:ext cx="3511686" cy="8064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What are potential customer Impacts?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85747" y="5222752"/>
            <a:ext cx="3511686" cy="8064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What is the potential revenue (financial) risk?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3730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Rate Alternatives:</a:t>
            </a:r>
            <a:r>
              <a:rPr lang="en-US" dirty="0" smtClean="0"/>
              <a:t> Review to encompass a variety of available alternatives to achieve key objectives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“What are the available alternatives”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“Can Rate Design be meet key objectives?”</a:t>
            </a:r>
            <a:endParaRPr lang="en-US" dirty="0"/>
          </a:p>
        </p:txBody>
      </p:sp>
      <p:graphicFrame>
        <p:nvGraphicFramePr>
          <p:cNvPr id="25" name="Content Placeholder 3"/>
          <p:cNvGraphicFramePr>
            <a:graphicFrameLocks noGrp="1"/>
          </p:cNvGraphicFramePr>
          <p:nvPr>
            <p:ph idx="4"/>
            <p:extLst>
              <p:ext uri="{D42A27DB-BD31-4B8C-83A1-F6EECF244321}">
                <p14:modId xmlns:p14="http://schemas.microsoft.com/office/powerpoint/2010/main" val="1172827826"/>
              </p:ext>
            </p:extLst>
          </p:nvPr>
        </p:nvGraphicFramePr>
        <p:xfrm>
          <a:off x="6192838" y="2174875"/>
          <a:ext cx="5389562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51067" y="2175629"/>
            <a:ext cx="1862441" cy="18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4975" y="2329934"/>
            <a:ext cx="1660265" cy="164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51067" y="4280375"/>
            <a:ext cx="1660265" cy="167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54975" y="4280376"/>
            <a:ext cx="1698806" cy="167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733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38245E38-2783-4E2B-8781-492E44050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43A1C7B1-D4E6-4198-9DC7-E8459981A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FB2F4B57-9946-4EA4-8F2C-B312990EC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F1CFFECC-1006-49DE-8C31-4AD0CA7A4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0A94117E-2DDA-495D-887A-BD2EE717C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EE6E75F6-BF7C-441F-B990-594A861C3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E911B76F-E1A2-404F-82A4-F20CDD8F9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2855FB7B-2D14-4D38-8628-8BCC083C1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6CD88B02-3D86-4955-BBEC-B78682939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C93C16D-2A36-497F-B226-8AA1CFDA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6DDA8E41-1CB4-4DEF-BD55-9AC74A898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9DC058B9-58D9-461D-B06D-7B58CED01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Graphic spid="2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Cost of Service Analysis: </a:t>
            </a:r>
            <a:r>
              <a:rPr lang="en-US" b="0" dirty="0"/>
              <a:t>Step-by-Step Approach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133855" y="3064714"/>
            <a:ext cx="457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122549"/>
              </p:ext>
            </p:extLst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9937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Public Workshop #1:</a:t>
            </a:r>
            <a:r>
              <a:rPr lang="en-US" dirty="0" smtClean="0"/>
              <a:t> Today’s workshop is designed to be both educational and to seek broad input from the community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656583"/>
              </p:ext>
            </p:extLst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3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and Next Steps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101023"/>
              </p:ext>
            </p:extLst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16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bmp"/>
          <p:cNvPicPr>
            <a:picLocks noChangeAspect="1"/>
          </p:cNvPicPr>
          <p:nvPr/>
        </p:nvPicPr>
        <p:blipFill rotWithShape="1">
          <a:blip r:embed="rId2" cstate="print"/>
          <a:srcRect l="14764"/>
          <a:stretch/>
        </p:blipFill>
        <p:spPr>
          <a:xfrm rot="5400000">
            <a:off x="2666999" y="-2666998"/>
            <a:ext cx="6858001" cy="1219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1562" y="3429002"/>
            <a:ext cx="4568878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Q&amp;A</a:t>
            </a:r>
            <a:br>
              <a:rPr lang="en-US" sz="180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</a:br>
            <a:endParaRPr lang="en-US" sz="16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5428" y="2333090"/>
            <a:ext cx="3241141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Arial" pitchFamily="34" charset="0"/>
              </a:rPr>
              <a:t>Additional Questions:</a:t>
            </a:r>
          </a:p>
          <a:p>
            <a:r>
              <a:rPr lang="en-US" sz="1600" dirty="0" smtClean="0">
                <a:latin typeface="+mj-lt"/>
                <a:cs typeface="Arial" pitchFamily="34" charset="0"/>
              </a:rPr>
              <a:t>Tom Rendina – City of San Clemente</a:t>
            </a:r>
          </a:p>
          <a:p>
            <a:pPr lvl="0" eaLnBrk="0" fontAlgn="t" hangingPunct="0">
              <a:buFontTx/>
              <a:buChar char="•"/>
            </a:pPr>
            <a:r>
              <a:rPr lang="en-US" altLang="en-US" sz="1600" dirty="0">
                <a:solidFill>
                  <a:srgbClr val="4B4B4B"/>
                </a:solidFill>
                <a:latin typeface="+mj-lt"/>
                <a:cs typeface="Arial" panose="020B0604020202020204" pitchFamily="34" charset="0"/>
              </a:rPr>
              <a:t>Phone:(949) 361-8312</a:t>
            </a:r>
          </a:p>
          <a:p>
            <a:pPr lvl="0" eaLnBrk="0" fontAlgn="t" hangingPunct="0">
              <a:buFontTx/>
              <a:buChar char="•"/>
            </a:pPr>
            <a:r>
              <a:rPr lang="en-US" altLang="en-US" sz="1600" dirty="0">
                <a:solidFill>
                  <a:srgbClr val="4B4B4B"/>
                </a:solidFill>
                <a:latin typeface="+mj-lt"/>
                <a:cs typeface="Arial" panose="020B0604020202020204" pitchFamily="34" charset="0"/>
              </a:rPr>
              <a:t>Email</a:t>
            </a:r>
            <a:r>
              <a:rPr lang="en-US" altLang="en-US" sz="1600" dirty="0" smtClean="0">
                <a:solidFill>
                  <a:srgbClr val="4B4B4B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altLang="en-US" sz="1600" dirty="0" smtClean="0">
                <a:solidFill>
                  <a:srgbClr val="00467F"/>
                </a:solidFill>
                <a:latin typeface="+mj-lt"/>
                <a:cs typeface="Arial" panose="020B0604020202020204" pitchFamily="34" charset="0"/>
              </a:rPr>
              <a:t>RendinaT@san-clemente.org</a:t>
            </a:r>
            <a:endParaRPr lang="en-US" dirty="0" smtClean="0">
              <a:latin typeface="+mj-lt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solidFill>
            <a:srgbClr val="F6F8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69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Defining the New Normal:</a:t>
            </a:r>
            <a:r>
              <a:rPr lang="en-US" dirty="0"/>
              <a:t> </a:t>
            </a:r>
            <a:r>
              <a:rPr lang="en-US" sz="3100" b="0" dirty="0" smtClean="0"/>
              <a:t>Consumption will be analyzed to determine the impact of conservation on existing breakpoints </a:t>
            </a:r>
            <a:endParaRPr lang="en-US" sz="3100" b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Prior to drought - relatively consistency</a:t>
            </a:r>
            <a:endParaRPr lang="en-US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09600" y="2174875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/>
              <a:t>Drought has impacted behaviors</a:t>
            </a:r>
            <a:endParaRPr lang="en-US" b="0" dirty="0"/>
          </a:p>
        </p:txBody>
      </p:sp>
      <p:graphicFrame>
        <p:nvGraphicFramePr>
          <p:cNvPr id="12" name="Content Placeholder 4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192838" y="2174875"/>
          <a:ext cx="538956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92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Graphic spid="5" grpId="0">
        <p:bldSub>
          <a:bldChart bld="series" animBg="0"/>
        </p:bldSub>
      </p:bldGraphic>
      <p:bldP spid="14" grpId="0" build="p"/>
      <p:bldGraphic spid="12" grpId="0">
        <p:bldSub>
          <a:bldChart bld="series" animBg="0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Tiered Rates: </a:t>
            </a:r>
            <a:r>
              <a:rPr lang="en-US" b="0" dirty="0"/>
              <a:t>T</a:t>
            </a:r>
            <a:r>
              <a:rPr lang="en-US" b="0" dirty="0" smtClean="0"/>
              <a:t>iers will also be built directly upon key system attributes</a:t>
            </a:r>
            <a:endParaRPr lang="en-US" b="0" dirty="0"/>
          </a:p>
        </p:txBody>
      </p:sp>
      <p:sp>
        <p:nvSpPr>
          <p:cNvPr id="5" name="Oval 4"/>
          <p:cNvSpPr/>
          <p:nvPr/>
        </p:nvSpPr>
        <p:spPr bwMode="auto">
          <a:xfrm>
            <a:off x="5754923" y="3044440"/>
            <a:ext cx="293615" cy="293615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 bwMode="auto">
          <a:xfrm>
            <a:off x="7123727" y="3044441"/>
            <a:ext cx="293615" cy="293615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 bwMode="auto">
          <a:xfrm>
            <a:off x="8492531" y="3044440"/>
            <a:ext cx="293615" cy="293615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5754923" y="3524010"/>
            <a:ext cx="293615" cy="293615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4925737" y="1733025"/>
            <a:ext cx="293615" cy="302005"/>
            <a:chOff x="3397541" y="3482829"/>
            <a:chExt cx="293615" cy="302005"/>
          </a:xfrm>
        </p:grpSpPr>
        <p:sp>
          <p:nvSpPr>
            <p:cNvPr id="43" name="Chord 42"/>
            <p:cNvSpPr/>
            <p:nvPr/>
          </p:nvSpPr>
          <p:spPr bwMode="auto">
            <a:xfrm>
              <a:off x="3397541" y="3491219"/>
              <a:ext cx="293615" cy="293615"/>
            </a:xfrm>
            <a:prstGeom prst="chord">
              <a:avLst>
                <a:gd name="adj1" fmla="val 21579022"/>
                <a:gd name="adj2" fmla="val 10974465"/>
              </a:avLst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3397541" y="3482829"/>
              <a:ext cx="293615" cy="293615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Oval 44"/>
          <p:cNvSpPr/>
          <p:nvPr/>
        </p:nvSpPr>
        <p:spPr bwMode="auto">
          <a:xfrm>
            <a:off x="1914787" y="1741415"/>
            <a:ext cx="293615" cy="293615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5"/>
          <p:cNvSpPr/>
          <p:nvPr/>
        </p:nvSpPr>
        <p:spPr bwMode="auto">
          <a:xfrm>
            <a:off x="7846505" y="1741415"/>
            <a:ext cx="293615" cy="293615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165584" y="1688165"/>
            <a:ext cx="253347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  <a:latin typeface="+mj-lt"/>
                <a:cs typeface="Arial" pitchFamily="34" charset="0"/>
              </a:rPr>
              <a:t>Primarily funded by tier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95232" y="1679776"/>
            <a:ext cx="24838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  <a:latin typeface="+mj-lt"/>
                <a:cs typeface="Arial" pitchFamily="34" charset="0"/>
              </a:rPr>
              <a:t>Partially funded by tier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114252" y="1688165"/>
            <a:ext cx="24838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  <a:latin typeface="+mj-lt"/>
                <a:cs typeface="Arial" pitchFamily="34" charset="0"/>
              </a:rPr>
              <a:t>Not funded by tier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5751777" y="4045722"/>
            <a:ext cx="293615" cy="293615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51"/>
          <p:cNvSpPr/>
          <p:nvPr/>
        </p:nvSpPr>
        <p:spPr bwMode="auto">
          <a:xfrm>
            <a:off x="7120580" y="4045722"/>
            <a:ext cx="293615" cy="293615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415655" y="2918604"/>
            <a:ext cx="67665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5203870" y="2423461"/>
            <a:ext cx="13894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Tier 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571973" y="2417684"/>
            <a:ext cx="13894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Tier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47419" y="2423461"/>
            <a:ext cx="13894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Tier 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427899" y="2971850"/>
            <a:ext cx="28646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Local Groundwater</a:t>
            </a: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2415655" y="3433070"/>
            <a:ext cx="67665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2427899" y="3486316"/>
            <a:ext cx="28646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Imported Water</a:t>
            </a:r>
            <a:endParaRPr lang="en-US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2415655" y="3946393"/>
            <a:ext cx="67665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427899" y="3999639"/>
            <a:ext cx="286466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Future Supplies</a:t>
            </a:r>
            <a:endParaRPr lang="en-US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5750372" y="4557992"/>
            <a:ext cx="293615" cy="302005"/>
            <a:chOff x="3397541" y="3482829"/>
            <a:chExt cx="293615" cy="302005"/>
          </a:xfrm>
        </p:grpSpPr>
        <p:sp>
          <p:nvSpPr>
            <p:cNvPr id="111" name="Chord 110"/>
            <p:cNvSpPr/>
            <p:nvPr/>
          </p:nvSpPr>
          <p:spPr bwMode="auto">
            <a:xfrm>
              <a:off x="3397541" y="3491219"/>
              <a:ext cx="293615" cy="293615"/>
            </a:xfrm>
            <a:prstGeom prst="chord">
              <a:avLst>
                <a:gd name="adj1" fmla="val 1481164"/>
                <a:gd name="adj2" fmla="val 9382963"/>
              </a:avLst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3397541" y="3482829"/>
              <a:ext cx="293615" cy="293615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118475" y="4549602"/>
            <a:ext cx="293615" cy="302005"/>
            <a:chOff x="3397541" y="3482829"/>
            <a:chExt cx="293615" cy="302005"/>
          </a:xfrm>
        </p:grpSpPr>
        <p:sp>
          <p:nvSpPr>
            <p:cNvPr id="114" name="Chord 113"/>
            <p:cNvSpPr/>
            <p:nvPr/>
          </p:nvSpPr>
          <p:spPr bwMode="auto">
            <a:xfrm>
              <a:off x="3397541" y="3491219"/>
              <a:ext cx="293615" cy="293615"/>
            </a:xfrm>
            <a:prstGeom prst="chord">
              <a:avLst>
                <a:gd name="adj1" fmla="val 1481164"/>
                <a:gd name="adj2" fmla="val 9382963"/>
              </a:avLst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3397541" y="3482829"/>
              <a:ext cx="293615" cy="293615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30" name="Straight Connector 129"/>
          <p:cNvCxnSpPr/>
          <p:nvPr/>
        </p:nvCxnSpPr>
        <p:spPr bwMode="auto">
          <a:xfrm>
            <a:off x="2428600" y="4454364"/>
            <a:ext cx="67665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1" name="TextBox 130"/>
          <p:cNvSpPr txBox="1"/>
          <p:nvPr/>
        </p:nvSpPr>
        <p:spPr>
          <a:xfrm>
            <a:off x="2428600" y="4507609"/>
            <a:ext cx="31035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Conservation</a:t>
            </a:r>
          </a:p>
        </p:txBody>
      </p:sp>
      <p:sp>
        <p:nvSpPr>
          <p:cNvPr id="71" name="Oval 70"/>
          <p:cNvSpPr/>
          <p:nvPr/>
        </p:nvSpPr>
        <p:spPr bwMode="auto">
          <a:xfrm>
            <a:off x="8486578" y="4031981"/>
            <a:ext cx="293615" cy="293615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8486577" y="4566382"/>
            <a:ext cx="293615" cy="302005"/>
            <a:chOff x="3397541" y="3482829"/>
            <a:chExt cx="293615" cy="302005"/>
          </a:xfrm>
        </p:grpSpPr>
        <p:sp>
          <p:nvSpPr>
            <p:cNvPr id="104" name="Chord 103"/>
            <p:cNvSpPr/>
            <p:nvPr/>
          </p:nvSpPr>
          <p:spPr bwMode="auto">
            <a:xfrm>
              <a:off x="3397541" y="3491219"/>
              <a:ext cx="293615" cy="293615"/>
            </a:xfrm>
            <a:prstGeom prst="chord">
              <a:avLst>
                <a:gd name="adj1" fmla="val 20245990"/>
                <a:gd name="adj2" fmla="val 12211294"/>
              </a:avLst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3397541" y="3482829"/>
              <a:ext cx="293615" cy="293615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118475" y="3556461"/>
            <a:ext cx="293615" cy="302005"/>
            <a:chOff x="3397541" y="3482829"/>
            <a:chExt cx="293615" cy="302005"/>
          </a:xfrm>
        </p:grpSpPr>
        <p:sp>
          <p:nvSpPr>
            <p:cNvPr id="107" name="Chord 106"/>
            <p:cNvSpPr/>
            <p:nvPr/>
          </p:nvSpPr>
          <p:spPr bwMode="auto">
            <a:xfrm>
              <a:off x="3397541" y="3491219"/>
              <a:ext cx="293615" cy="293615"/>
            </a:xfrm>
            <a:prstGeom prst="chord">
              <a:avLst>
                <a:gd name="adj1" fmla="val 21078795"/>
                <a:gd name="adj2" fmla="val 11292582"/>
              </a:avLst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3397541" y="3482829"/>
              <a:ext cx="293615" cy="293615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8482027" y="3542882"/>
            <a:ext cx="293615" cy="302005"/>
            <a:chOff x="3397541" y="3482829"/>
            <a:chExt cx="293615" cy="302005"/>
          </a:xfrm>
        </p:grpSpPr>
        <p:sp>
          <p:nvSpPr>
            <p:cNvPr id="118" name="Chord 117"/>
            <p:cNvSpPr/>
            <p:nvPr/>
          </p:nvSpPr>
          <p:spPr bwMode="auto">
            <a:xfrm>
              <a:off x="3397541" y="3491219"/>
              <a:ext cx="293615" cy="293615"/>
            </a:xfrm>
            <a:prstGeom prst="chord">
              <a:avLst>
                <a:gd name="adj1" fmla="val 21354795"/>
                <a:gd name="adj2" fmla="val 11082573"/>
              </a:avLst>
            </a:prstGeom>
            <a:solidFill>
              <a:schemeClr val="accent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3397541" y="3482829"/>
              <a:ext cx="293615" cy="293615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166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32" grpId="0" animBg="1"/>
      <p:bldP spid="50" grpId="0" animBg="1"/>
      <p:bldP spid="52" grpId="0" animBg="1"/>
      <p:bldP spid="61" grpId="0"/>
      <p:bldP spid="62" grpId="0"/>
      <p:bldP spid="63" grpId="0"/>
      <p:bldP spid="68" grpId="0"/>
      <p:bldP spid="78" grpId="0"/>
      <p:bldP spid="86" grpId="0"/>
      <p:bldP spid="131" grpId="0"/>
      <p:bldP spid="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bmp"/>
          <p:cNvPicPr>
            <a:picLocks noChangeAspect="1"/>
          </p:cNvPicPr>
          <p:nvPr/>
        </p:nvPicPr>
        <p:blipFill rotWithShape="1">
          <a:blip r:embed="rId2" cstate="print"/>
          <a:srcRect l="14764"/>
          <a:stretch/>
        </p:blipFill>
        <p:spPr>
          <a:xfrm rot="5400000">
            <a:off x="2666999" y="-2666998"/>
            <a:ext cx="6858001" cy="1219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48924" y="3914389"/>
            <a:ext cx="649415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Thank You</a:t>
            </a:r>
            <a:endParaRPr lang="en-US" sz="120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Revenue Risk: </a:t>
            </a:r>
            <a:r>
              <a:rPr lang="en-US" sz="2800" b="0" dirty="0" smtClean="0"/>
              <a:t>We will forecast City’s cash flow under various demand scenarios</a:t>
            </a:r>
            <a:endParaRPr lang="en-US" sz="2800" b="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39476" y="3082056"/>
            <a:ext cx="4242924" cy="70788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Shortfall </a:t>
            </a:r>
            <a:r>
              <a:rPr lang="en-US" sz="2000" dirty="0">
                <a:solidFill>
                  <a:schemeClr val="tx2"/>
                </a:solidFill>
                <a:latin typeface="+mj-lt"/>
                <a:cs typeface="Arial" pitchFamily="34" charset="0"/>
              </a:rPr>
              <a:t>shows need for additional revenue under drought 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stages </a:t>
            </a:r>
            <a:endParaRPr lang="en-US" sz="20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111" y="1788735"/>
            <a:ext cx="5644066" cy="43929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Advanced Data Analysis: </a:t>
            </a:r>
            <a:r>
              <a:rPr lang="en-US" sz="2800" b="0" dirty="0" smtClean="0"/>
              <a:t>Establishes </a:t>
            </a:r>
            <a:r>
              <a:rPr lang="en-US" sz="2800" b="0" dirty="0"/>
              <a:t>a </a:t>
            </a:r>
            <a:r>
              <a:rPr lang="en-US" sz="2800" b="0" dirty="0" smtClean="0"/>
              <a:t>comprehensive understanding of your customer demands and characteristics</a:t>
            </a:r>
            <a:endParaRPr lang="en-US" sz="28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298152" y="2057205"/>
            <a:ext cx="3531290" cy="70788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Quick visualizations </a:t>
            </a:r>
            <a:br>
              <a:rPr lang="en-US" sz="20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offer better clarity</a:t>
            </a:r>
            <a:endParaRPr lang="en-US" sz="20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8152" y="4189661"/>
            <a:ext cx="3506970" cy="70788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Analysis provides basis why rates vary by customer class</a:t>
            </a:r>
            <a:endParaRPr lang="en-US" sz="20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8152" y="3123433"/>
            <a:ext cx="3520407" cy="70788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  <a:cs typeface="Arial" pitchFamily="34" charset="0"/>
              </a:rPr>
              <a:t>Scenario modeling 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simplifies decision making</a:t>
            </a:r>
            <a:endParaRPr lang="en-US" sz="20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5235431" y="1788735"/>
          <a:ext cx="5619746" cy="439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125453" y="1689796"/>
            <a:ext cx="5741469" cy="4800600"/>
            <a:chOff x="5125453" y="1689796"/>
            <a:chExt cx="5741469" cy="4800600"/>
          </a:xfrm>
        </p:grpSpPr>
        <p:graphicFrame>
          <p:nvGraphicFramePr>
            <p:cNvPr id="21" name="Content Placeholder 7"/>
            <p:cNvGraphicFramePr>
              <a:graphicFrameLocks/>
            </p:cNvGraphicFramePr>
            <p:nvPr>
              <p:extLst/>
            </p:nvPr>
          </p:nvGraphicFramePr>
          <p:xfrm>
            <a:off x="5125453" y="1689796"/>
            <a:ext cx="5741469" cy="4800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5986914" y="3482505"/>
              <a:ext cx="2146035" cy="83099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Max month </a:t>
              </a:r>
              <a:r>
                <a:rPr lang="en-US" sz="1600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demand in relation to </a:t>
              </a:r>
              <a:r>
                <a:rPr lang="en-US" sz="1600" b="1" dirty="0" smtClean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Average month </a:t>
              </a:r>
              <a:r>
                <a:rPr lang="en-US" sz="1600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demand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12274" y="3477376"/>
              <a:ext cx="2108010" cy="83099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Max </a:t>
              </a:r>
              <a:r>
                <a:rPr lang="en-US" sz="1600" b="1" dirty="0" smtClean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month </a:t>
              </a:r>
              <a:r>
                <a:rPr lang="en-US" sz="1600" dirty="0" smtClean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demand in </a:t>
              </a:r>
              <a:r>
                <a:rPr lang="en-US" sz="1600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relation to </a:t>
              </a:r>
              <a:r>
                <a:rPr lang="en-US" sz="1600" b="1" dirty="0" smtClean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Min month </a:t>
              </a:r>
              <a:r>
                <a:rPr lang="en-US" sz="1600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demand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63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Graphic spid="12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Demand Bounce Back: </a:t>
            </a:r>
            <a:r>
              <a:rPr lang="en-US" sz="2800" b="0" dirty="0" smtClean="0"/>
              <a:t>We will analyze where conservation has occurred and estimate the impact of demand hardening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145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 animBg="0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Rate Layering: </a:t>
            </a:r>
            <a:r>
              <a:rPr lang="en-US" sz="2800" b="0" dirty="0" smtClean="0"/>
              <a:t>Rates can be broken down into multiple components in compliance with Proposition 218</a:t>
            </a:r>
            <a:endParaRPr lang="en-US" sz="2800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81201" y="1674761"/>
          <a:ext cx="8436597" cy="17522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315957"/>
                <a:gridCol w="1280160"/>
                <a:gridCol w="1280160"/>
                <a:gridCol w="1280160"/>
                <a:gridCol w="1280160"/>
              </a:tblGrid>
              <a:tr h="3504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Rate Component ($/</a:t>
                      </a:r>
                      <a:r>
                        <a:rPr lang="en-US" sz="1600" dirty="0" err="1" smtClean="0"/>
                        <a:t>CCF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marL="96560" marR="96560" marT="48280" marB="48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Tier 1</a:t>
                      </a:r>
                      <a:endParaRPr lang="en-US" sz="1600" dirty="0"/>
                    </a:p>
                  </a:txBody>
                  <a:tcPr marL="96560" marR="96560" marT="48280" marB="48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Tier 2</a:t>
                      </a:r>
                      <a:endParaRPr lang="en-US" sz="1600" dirty="0"/>
                    </a:p>
                  </a:txBody>
                  <a:tcPr marL="96560" marR="96560" marT="48280" marB="48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Tier 3</a:t>
                      </a:r>
                      <a:endParaRPr lang="en-US" sz="1600" dirty="0"/>
                    </a:p>
                  </a:txBody>
                  <a:tcPr marL="96560" marR="96560" marT="48280" marB="48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Tier 4</a:t>
                      </a:r>
                      <a:endParaRPr lang="en-US" sz="1600" dirty="0"/>
                    </a:p>
                  </a:txBody>
                  <a:tcPr marL="96560" marR="96560" marT="48280" marB="48280"/>
                </a:tc>
              </a:tr>
              <a:tr h="3504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i="1" u="sng" kern="1200" dirty="0" smtClean="0"/>
                        <a:t>Supplies</a:t>
                      </a:r>
                      <a:endParaRPr lang="en-US" sz="1600" b="1" i="1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560" marR="96560" marT="48280" marB="482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</a:tr>
              <a:tr h="3504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Distribution</a:t>
                      </a:r>
                    </a:p>
                  </a:txBody>
                  <a:tcPr marL="96560" marR="96560" marT="48280" marB="4828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$0.58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$0.58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$0.58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$0.58</a:t>
                      </a:r>
                    </a:p>
                  </a:txBody>
                  <a:tcPr marL="0" marR="0" marT="0" marB="0" anchor="ctr"/>
                </a:tc>
              </a:tr>
              <a:tr h="3504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Local Groundwater</a:t>
                      </a:r>
                    </a:p>
                  </a:txBody>
                  <a:tcPr marL="96560" marR="96560" marT="48280" marB="4828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5044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Desalter</a:t>
                      </a:r>
                      <a:r>
                        <a:rPr lang="en-US" sz="1600" dirty="0" smtClean="0"/>
                        <a:t> &amp; Imported Water</a:t>
                      </a:r>
                    </a:p>
                  </a:txBody>
                  <a:tcPr marL="96560" marR="96560" marT="48280" marB="4828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$3.13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$3.13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$3.13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81201" y="3429000"/>
          <a:ext cx="8436597" cy="2214540"/>
        </p:xfrm>
        <a:graphic>
          <a:graphicData uri="http://schemas.openxmlformats.org/drawingml/2006/table">
            <a:tbl>
              <a:tblPr lastRow="1" bandRow="1">
                <a:tableStyleId>{0E3FDE45-AF77-4B5C-9715-49D594BDF05E}</a:tableStyleId>
              </a:tblPr>
              <a:tblGrid>
                <a:gridCol w="3315957"/>
                <a:gridCol w="1280160"/>
                <a:gridCol w="1280160"/>
                <a:gridCol w="1280160"/>
                <a:gridCol w="1280160"/>
              </a:tblGrid>
              <a:tr h="350444">
                <a:tc>
                  <a:txBody>
                    <a:bodyPr/>
                    <a:lstStyle/>
                    <a:p>
                      <a:r>
                        <a:rPr lang="en-US" sz="1600" i="1" u="sng" dirty="0" smtClean="0"/>
                        <a:t>Surcharges</a:t>
                      </a:r>
                      <a:endParaRPr lang="en-US" sz="1600" b="1" i="1" u="sng" dirty="0" smtClean="0"/>
                    </a:p>
                  </a:txBody>
                  <a:tcPr marL="96560" marR="96560" marT="48280" marB="4828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504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Tier 3 Peak Components</a:t>
                      </a:r>
                    </a:p>
                  </a:txBody>
                  <a:tcPr marL="96560" marR="96560" marT="48280" marB="4828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$1.31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504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Tier 4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Peak Components</a:t>
                      </a:r>
                    </a:p>
                  </a:txBody>
                  <a:tcPr marL="96560" marR="96560" marT="48280" marB="4828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$7.69</a:t>
                      </a:r>
                    </a:p>
                  </a:txBody>
                  <a:tcPr marL="0" marR="0" marT="0" marB="0" anchor="ctr"/>
                </a:tc>
              </a:tr>
              <a:tr h="3504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Additional Conservation Needs</a:t>
                      </a:r>
                      <a:endParaRPr lang="en-US" sz="1600" b="0" dirty="0"/>
                    </a:p>
                  </a:txBody>
                  <a:tcPr marL="96560" marR="96560" marT="48280" marB="4828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$0.44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$0.44</a:t>
                      </a:r>
                    </a:p>
                  </a:txBody>
                  <a:tcPr marL="0" marR="0" marT="0" marB="0" anchor="ctr"/>
                </a:tc>
              </a:tr>
              <a:tr h="3504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Recycled Water Avoided Costs</a:t>
                      </a:r>
                      <a:endParaRPr lang="en-US" sz="1600" b="0" dirty="0"/>
                    </a:p>
                  </a:txBody>
                  <a:tcPr marL="96560" marR="96560" marT="48280" marB="4828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$0.22</a:t>
                      </a:r>
                    </a:p>
                  </a:txBody>
                  <a:tcPr marL="0" marR="0" marT="0" marB="0" anchor="ctr"/>
                </a:tc>
              </a:tr>
              <a:tr h="41307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Proposed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Rates ($/CCF)</a:t>
                      </a:r>
                      <a:endParaRPr lang="en-US" sz="2400" b="1" dirty="0"/>
                    </a:p>
                  </a:txBody>
                  <a:tcPr marL="96560" marR="96560" marT="48280" marB="4828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$1.59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$3.71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$5.67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$12.05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7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Agencies throughout the State are facing similar challenges…</a:t>
            </a:r>
            <a:br>
              <a:rPr lang="en-US" dirty="0" smtClean="0"/>
            </a:br>
            <a:r>
              <a:rPr lang="en-US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Primarily, revenue stability, cost recovery, and capital funding </a:t>
            </a:r>
            <a:endParaRPr lang="en-U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26867" y="5606308"/>
            <a:ext cx="950574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i="1" dirty="0" smtClean="0"/>
              <a:t>The drought and aging infrastructure have revealed fallacies and challenges of variable rate revenues</a:t>
            </a:r>
            <a:endParaRPr lang="en-US" sz="1400" i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2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7AC791-A517-4F6E-AF08-DECC15A2A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BDD30-110E-4288-8E6F-1650360AB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E9F315-2101-4F8D-BBC2-397514901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05AE77-FD0E-468A-AEE6-F7A323539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09FA26-C897-469A-808D-DF3CE0D86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54EDC4-719F-47B3-86E4-759E55AB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4CC780-BC0C-4A2E-9A04-5DA94B5DB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Purpose – Adjusting to the New Normal: </a:t>
            </a:r>
            <a:r>
              <a:rPr lang="en-US" dirty="0" smtClean="0"/>
              <a:t>Changes to water demands and system costs necessitate review of existing rates and charges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795406"/>
              </p:ext>
            </p:extLst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72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3B25C2-D400-4352-8CC9-85F01DFD1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5C4BD0-12DD-439C-A090-495E1E5FC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94148E-03BE-4510-9C86-30AD2A2BA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5F305F-0066-4101-B77D-9B6452107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503A22-3D5C-4A39-91F7-376EA09ED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84AD3C-4491-47F1-A539-C25EFEE50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5D99E9-AAE2-458B-9329-969482F74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6F35B6-11AA-4A15-B5B6-8E0A33E12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F07E4B-940C-44D3-82EA-62F51FE4E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3D1B5D-DA36-4753-8DAE-2FA45E0A6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38217E-EEB4-41A1-9DDA-526AA9417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CC764B-EDCD-4FBC-A30F-331BD7394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Question: </a:t>
            </a:r>
            <a:r>
              <a:rPr lang="en-US" sz="2800" b="0" dirty="0" smtClean="0"/>
              <a:t>How can tiered rates be easily defined?</a:t>
            </a:r>
            <a:br>
              <a:rPr lang="en-US" sz="2800" b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0" dirty="0" smtClean="0">
                <a:solidFill>
                  <a:schemeClr val="tx2"/>
                </a:solidFill>
              </a:rPr>
              <a:t>Tiered </a:t>
            </a:r>
            <a:r>
              <a:rPr lang="en-US" sz="2800" b="0" dirty="0">
                <a:solidFill>
                  <a:schemeClr val="tx2"/>
                </a:solidFill>
              </a:rPr>
              <a:t>rates capture the increasing costs incurred to meet peak demands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472107" y="2808517"/>
            <a:ext cx="7054990" cy="1279792"/>
            <a:chOff x="545281" y="1677680"/>
            <a:chExt cx="7701096" cy="1828918"/>
          </a:xfrm>
          <a:solidFill>
            <a:srgbClr val="FFB3B3"/>
          </a:solidFill>
        </p:grpSpPr>
        <p:sp>
          <p:nvSpPr>
            <p:cNvPr id="19" name="Freeform 18"/>
            <p:cNvSpPr/>
            <p:nvPr/>
          </p:nvSpPr>
          <p:spPr bwMode="auto">
            <a:xfrm>
              <a:off x="989900" y="1677680"/>
              <a:ext cx="7256477" cy="1736639"/>
            </a:xfrm>
            <a:custGeom>
              <a:avLst/>
              <a:gdLst>
                <a:gd name="connsiteX0" fmla="*/ 0 w 7231310"/>
                <a:gd name="connsiteY0" fmla="*/ 0 h 92279"/>
                <a:gd name="connsiteX1" fmla="*/ 7231310 w 7231310"/>
                <a:gd name="connsiteY1" fmla="*/ 92279 h 92279"/>
                <a:gd name="connsiteX2" fmla="*/ 7231310 w 7231310"/>
                <a:gd name="connsiteY2" fmla="*/ 92279 h 92279"/>
                <a:gd name="connsiteX0" fmla="*/ 0 w 7231310"/>
                <a:gd name="connsiteY0" fmla="*/ 1736639 h 1828918"/>
                <a:gd name="connsiteX1" fmla="*/ 3473042 w 7231310"/>
                <a:gd name="connsiteY1" fmla="*/ 118 h 1828918"/>
                <a:gd name="connsiteX2" fmla="*/ 7231310 w 7231310"/>
                <a:gd name="connsiteY2" fmla="*/ 1828918 h 1828918"/>
                <a:gd name="connsiteX3" fmla="*/ 7231310 w 7231310"/>
                <a:gd name="connsiteY3" fmla="*/ 1828918 h 1828918"/>
                <a:gd name="connsiteX0" fmla="*/ 0 w 7231310"/>
                <a:gd name="connsiteY0" fmla="*/ 1736639 h 1828918"/>
                <a:gd name="connsiteX1" fmla="*/ 3473042 w 7231310"/>
                <a:gd name="connsiteY1" fmla="*/ 118 h 1828918"/>
                <a:gd name="connsiteX2" fmla="*/ 7231310 w 7231310"/>
                <a:gd name="connsiteY2" fmla="*/ 1828918 h 1828918"/>
                <a:gd name="connsiteX3" fmla="*/ 7231310 w 7231310"/>
                <a:gd name="connsiteY3" fmla="*/ 1828918 h 18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310" h="1828918">
                  <a:moveTo>
                    <a:pt x="0" y="1736639"/>
                  </a:moveTo>
                  <a:cubicBezTo>
                    <a:pt x="1163273" y="1753417"/>
                    <a:pt x="2309769" y="-16660"/>
                    <a:pt x="3473042" y="118"/>
                  </a:cubicBezTo>
                  <a:cubicBezTo>
                    <a:pt x="4725798" y="609718"/>
                    <a:pt x="1154885" y="1722657"/>
                    <a:pt x="7231310" y="1828918"/>
                  </a:cubicBezTo>
                  <a:lnTo>
                    <a:pt x="7231310" y="1828918"/>
                  </a:lnTo>
                </a:path>
              </a:pathLst>
            </a:custGeom>
            <a:grpFill/>
            <a:ln w="9525" cap="flat" cmpd="sng" algn="ctr">
              <a:solidFill>
                <a:srgbClr val="FFB3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21"/>
            <p:cNvSpPr/>
            <p:nvPr/>
          </p:nvSpPr>
          <p:spPr bwMode="auto">
            <a:xfrm flipH="1">
              <a:off x="545281" y="1677680"/>
              <a:ext cx="7541704" cy="1828918"/>
            </a:xfrm>
            <a:custGeom>
              <a:avLst/>
              <a:gdLst>
                <a:gd name="connsiteX0" fmla="*/ 0 w 7231310"/>
                <a:gd name="connsiteY0" fmla="*/ 0 h 92279"/>
                <a:gd name="connsiteX1" fmla="*/ 7231310 w 7231310"/>
                <a:gd name="connsiteY1" fmla="*/ 92279 h 92279"/>
                <a:gd name="connsiteX2" fmla="*/ 7231310 w 7231310"/>
                <a:gd name="connsiteY2" fmla="*/ 92279 h 92279"/>
                <a:gd name="connsiteX0" fmla="*/ 0 w 7231310"/>
                <a:gd name="connsiteY0" fmla="*/ 1736639 h 1828918"/>
                <a:gd name="connsiteX1" fmla="*/ 3473042 w 7231310"/>
                <a:gd name="connsiteY1" fmla="*/ 118 h 1828918"/>
                <a:gd name="connsiteX2" fmla="*/ 7231310 w 7231310"/>
                <a:gd name="connsiteY2" fmla="*/ 1828918 h 1828918"/>
                <a:gd name="connsiteX3" fmla="*/ 7231310 w 7231310"/>
                <a:gd name="connsiteY3" fmla="*/ 1828918 h 1828918"/>
                <a:gd name="connsiteX0" fmla="*/ 0 w 7231310"/>
                <a:gd name="connsiteY0" fmla="*/ 1736639 h 1828918"/>
                <a:gd name="connsiteX1" fmla="*/ 3473042 w 7231310"/>
                <a:gd name="connsiteY1" fmla="*/ 118 h 1828918"/>
                <a:gd name="connsiteX2" fmla="*/ 7231310 w 7231310"/>
                <a:gd name="connsiteY2" fmla="*/ 1828918 h 1828918"/>
                <a:gd name="connsiteX3" fmla="*/ 7231310 w 7231310"/>
                <a:gd name="connsiteY3" fmla="*/ 1828918 h 18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310" h="1828918">
                  <a:moveTo>
                    <a:pt x="0" y="1736639"/>
                  </a:moveTo>
                  <a:cubicBezTo>
                    <a:pt x="1163273" y="1753417"/>
                    <a:pt x="2309769" y="-16660"/>
                    <a:pt x="3473042" y="118"/>
                  </a:cubicBezTo>
                  <a:cubicBezTo>
                    <a:pt x="4725798" y="609718"/>
                    <a:pt x="1154885" y="1722657"/>
                    <a:pt x="7231310" y="1828918"/>
                  </a:cubicBezTo>
                  <a:lnTo>
                    <a:pt x="7231310" y="1828918"/>
                  </a:lnTo>
                </a:path>
              </a:pathLst>
            </a:custGeom>
            <a:grpFill/>
            <a:ln w="9525" cap="flat" cmpd="sng" algn="ctr">
              <a:solidFill>
                <a:srgbClr val="FFB3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2413235" y="3951575"/>
            <a:ext cx="7373923" cy="12967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latin typeface="+mj-lt"/>
              </a:rPr>
              <a:t>Tier 2 Demand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413234" y="5265210"/>
            <a:ext cx="7373923" cy="864066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latin typeface="+mj-lt"/>
              </a:rPr>
              <a:t>Tier 1 Demand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2354510" y="1934768"/>
            <a:ext cx="0" cy="42462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24" name="TextBox 1023"/>
          <p:cNvSpPr txBox="1"/>
          <p:nvPr/>
        </p:nvSpPr>
        <p:spPr>
          <a:xfrm>
            <a:off x="2354509" y="6181008"/>
            <a:ext cx="98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  <a:latin typeface="+mj-lt"/>
                <a:cs typeface="Arial" pitchFamily="34" charset="0"/>
              </a:rPr>
              <a:t>January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802913" y="6213166"/>
            <a:ext cx="1223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  <a:latin typeface="+mj-lt"/>
                <a:cs typeface="Arial" pitchFamily="34" charset="0"/>
              </a:rPr>
              <a:t>December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1084048" y="3259805"/>
            <a:ext cx="1848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  <a:latin typeface="+mj-lt"/>
                <a:cs typeface="Arial" pitchFamily="34" charset="0"/>
              </a:rPr>
              <a:t>System Capacity</a:t>
            </a:r>
          </a:p>
        </p:txBody>
      </p:sp>
      <p:cxnSp>
        <p:nvCxnSpPr>
          <p:cNvPr id="1034" name="Straight Connector 1033"/>
          <p:cNvCxnSpPr/>
          <p:nvPr/>
        </p:nvCxnSpPr>
        <p:spPr bwMode="auto">
          <a:xfrm>
            <a:off x="2423719" y="2698735"/>
            <a:ext cx="73445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442594" y="5259499"/>
            <a:ext cx="73445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42594" y="3951574"/>
            <a:ext cx="73445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2442594" y="3193639"/>
            <a:ext cx="73445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314856" y="3381471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tx2"/>
                </a:solidFill>
                <a:latin typeface="+mj-lt"/>
              </a:rPr>
              <a:t>Tier 3 Demand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58898" y="279775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tx2"/>
                </a:solidFill>
                <a:latin typeface="+mj-lt"/>
              </a:rPr>
              <a:t>Tier 4 Demand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9838431" y="1943273"/>
            <a:ext cx="0" cy="42462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/>
          <p:cNvSpPr txBox="1"/>
          <p:nvPr/>
        </p:nvSpPr>
        <p:spPr>
          <a:xfrm rot="5400000">
            <a:off x="8952712" y="3181416"/>
            <a:ext cx="2208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  <a:latin typeface="+mj-lt"/>
                <a:cs typeface="Arial" pitchFamily="34" charset="0"/>
              </a:rPr>
              <a:t>Cost per Unit Water</a:t>
            </a:r>
          </a:p>
        </p:txBody>
      </p:sp>
      <p:cxnSp>
        <p:nvCxnSpPr>
          <p:cNvPr id="1037" name="Straight Connector 1036"/>
          <p:cNvCxnSpPr/>
          <p:nvPr/>
        </p:nvCxnSpPr>
        <p:spPr bwMode="auto">
          <a:xfrm>
            <a:off x="2354510" y="6181008"/>
            <a:ext cx="75023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2393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System Overview: </a:t>
            </a:r>
            <a:r>
              <a:rPr lang="en-US" dirty="0" smtClean="0"/>
              <a:t>San Clemente Water System by the numbers…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809879"/>
              </p:ext>
            </p:extLst>
          </p:nvPr>
        </p:nvGraphicFramePr>
        <p:xfrm>
          <a:off x="609600" y="1600200"/>
          <a:ext cx="10972800" cy="3976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47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D5334C-0513-4DC1-9814-349DCA06F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2D5334C-0513-4DC1-9814-349DCA06F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E54B98-5325-4602-8EAC-2977BB5EA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CCE54B98-5325-4602-8EAC-2977BB5EA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9F023A-26F4-45BA-B8CA-A1706BDB6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09F023A-26F4-45BA-B8CA-A1706BDB6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417EDA-C936-48AF-ADFB-EC16A9F9A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EF417EDA-C936-48AF-ADFB-EC16A9F9A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7DDA3F-4CC3-48C0-8509-13409ECAE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A7DDA3F-4CC3-48C0-8509-13409ECAE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8E4B14-6949-48E8-80EF-024448F3D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2A8E4B14-6949-48E8-80EF-024448F3D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8D39B4-7141-441B-9CB8-580449FD9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D8D39B4-7141-441B-9CB8-580449FD9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C8522"/>
                </a:solidFill>
              </a:rPr>
              <a:t>Existing Rates: </a:t>
            </a:r>
            <a:r>
              <a:rPr lang="en-US" sz="2800" b="0" dirty="0" smtClean="0"/>
              <a:t>Will be reviewed for potential adjustments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285747" y="1781071"/>
            <a:ext cx="3511686" cy="10805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Have the assumptions and objectives behind this rate structure changed?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285747" y="3111042"/>
            <a:ext cx="3511686" cy="8064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Should they be updated/refined?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85747" y="4166897"/>
            <a:ext cx="3511686" cy="8064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What are potential customer Impacts?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85747" y="5222752"/>
            <a:ext cx="3511686" cy="80644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What is the potential revenue (financial) risk?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600"/>
          <a:stretch/>
        </p:blipFill>
        <p:spPr>
          <a:xfrm>
            <a:off x="609600" y="1781071"/>
            <a:ext cx="7517233" cy="33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62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077046" y="2324100"/>
            <a:ext cx="6000750" cy="2209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Introduction to </a:t>
            </a:r>
            <a:br>
              <a:rPr lang="en-US" sz="3600" kern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</a:br>
            <a:r>
              <a:rPr lang="en-US" sz="3600" kern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Cost of Service </a:t>
            </a:r>
            <a:endParaRPr lang="en-US" sz="3600" kern="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Cost of Service Analysis:</a:t>
            </a:r>
            <a:r>
              <a:rPr lang="en-US" dirty="0" smtClean="0"/>
              <a:t> </a:t>
            </a:r>
            <a:r>
              <a:rPr lang="en-US" sz="2800" b="0" dirty="0" smtClean="0"/>
              <a:t>Step-by-Step </a:t>
            </a:r>
            <a:r>
              <a:rPr lang="en-US" sz="2800" b="0" dirty="0"/>
              <a:t>a</a:t>
            </a:r>
            <a:r>
              <a:rPr lang="en-US" sz="2800" b="0" dirty="0" smtClean="0"/>
              <a:t>pproach to developing sound and defensible rates</a:t>
            </a:r>
            <a:endParaRPr lang="en-US" sz="2800" b="0" dirty="0"/>
          </a:p>
        </p:txBody>
      </p:sp>
      <p:graphicFrame>
        <p:nvGraphicFramePr>
          <p:cNvPr id="1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389412"/>
              </p:ext>
            </p:extLst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133855" y="3064714"/>
            <a:ext cx="457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21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9016953-3E12-4C29-A84A-7B1463D68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2BA00AB-CAF3-45B9-AEF3-E45F18389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BFD68-F933-4AE8-9C11-2FCF80C4E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CB2FFE0-0B2D-4F4F-AD24-4AD0A2094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8C32553-8A10-480F-8566-256D4367C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3687CD6-A566-4676-8A2C-C5E6EB37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8E18AD0-9FCF-4F06-B125-CCC7502C0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F716333-67CD-4633-ACA3-125960B7E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758851-2B17-44FD-B8FA-A933DCD0C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100EF5C-C523-4002-942D-D8177E0AC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1C74286-E4C6-4B29-B65B-56EC5310F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4F93E17-584F-4F81-8EB3-389497FB6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9EB3D0C-1374-4F09-BDC0-4AABD7E9C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Policy and Rate Objectives: </a:t>
            </a:r>
            <a:r>
              <a:rPr lang="en-US" sz="2800" b="0" dirty="0" smtClean="0"/>
              <a:t>High-level direction based on specific City needs and community values</a:t>
            </a:r>
            <a:endParaRPr lang="en-US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721460"/>
              </p:ext>
            </p:extLst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4986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3ED5D3-80F6-40CB-86A7-1270A1A2E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B5518B-6AD5-46CD-8369-2BA90E381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7349D4-3D32-41D4-87B3-DB4334B8C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3E7E64-3FF3-4EBF-B22F-3733827C1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1DE757-C8E4-4FB9-A722-4847686F3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Cost of Service Analysis: </a:t>
            </a:r>
            <a:r>
              <a:rPr lang="en-US" b="0" dirty="0"/>
              <a:t>Step-by-Step Approach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133855" y="3064714"/>
            <a:ext cx="457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84928"/>
              </p:ext>
            </p:extLst>
          </p:nvPr>
        </p:nvGraphicFramePr>
        <p:xfrm>
          <a:off x="609600" y="1600200"/>
          <a:ext cx="1097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3997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Wave_w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WaterWave_wLogo</Template>
  <TotalTime>74930</TotalTime>
  <Words>1203</Words>
  <Application>Microsoft Office PowerPoint</Application>
  <PresentationFormat>Widescreen</PresentationFormat>
  <Paragraphs>256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Humanst521 BT</vt:lpstr>
      <vt:lpstr>Palatino Linotype</vt:lpstr>
      <vt:lpstr>Swis721 Cn BT</vt:lpstr>
      <vt:lpstr>Tahoma</vt:lpstr>
      <vt:lpstr>Times</vt:lpstr>
      <vt:lpstr>Verdana</vt:lpstr>
      <vt:lpstr>Wingdings</vt:lpstr>
      <vt:lpstr>WaterWave_wLogo</vt:lpstr>
      <vt:lpstr>PowerPoint Presentation</vt:lpstr>
      <vt:lpstr>Public Workshop #1: Today’s workshop is designed to be both educational and to seek broad input from the community</vt:lpstr>
      <vt:lpstr>Purpose – Adjusting to the New Normal: Changes to water demands and system costs necessitate review of existing rates and charges</vt:lpstr>
      <vt:lpstr>System Overview: San Clemente Water System by the numbers…</vt:lpstr>
      <vt:lpstr>Existing Rates: Will be reviewed for potential adjustments</vt:lpstr>
      <vt:lpstr>PowerPoint Presentation</vt:lpstr>
      <vt:lpstr>Cost of Service Analysis: Step-by-Step approach to developing sound and defensible rates</vt:lpstr>
      <vt:lpstr>Policy and Rate Objectives: High-level direction based on specific City needs and community values</vt:lpstr>
      <vt:lpstr>Cost of Service Analysis: Step-by-Step Approach</vt:lpstr>
      <vt:lpstr>Revenue Requirement: Forecasts expenditures and defines necessary revenue levels</vt:lpstr>
      <vt:lpstr>Cost of Service Analysis: Step-by-Step Approach</vt:lpstr>
      <vt:lpstr>What is the New Normal: Forecasting future demands will significantly impact revenues and expenditures?</vt:lpstr>
      <vt:lpstr>Cost of Service Analysis: Step-by-Step Approach</vt:lpstr>
      <vt:lpstr>Cost of Service Analysis: Defines how costs are incurred and how revenues should be recovered</vt:lpstr>
      <vt:lpstr>Question: How can tiered rates be easily defined?  Tiered rates capture the increasing costs incurred to meet peak demands</vt:lpstr>
      <vt:lpstr>Cost of Service Analysis: Step-by-Step Approach</vt:lpstr>
      <vt:lpstr>Rate Design Analysis: Rate considerations will balance your needs</vt:lpstr>
      <vt:lpstr>Rate Alternatives: Review to encompass a variety of available alternatives to achieve key objectives</vt:lpstr>
      <vt:lpstr>Cost of Service Analysis: Step-by-Step Approach</vt:lpstr>
      <vt:lpstr>Schedule and Next Steps</vt:lpstr>
      <vt:lpstr>PowerPoint Presentation</vt:lpstr>
      <vt:lpstr>Defining the New Normal: Consumption will be analyzed to determine the impact of conservation on existing breakpoints </vt:lpstr>
      <vt:lpstr>Tiered Rates: Tiers will also be built directly upon key system attributes</vt:lpstr>
      <vt:lpstr>PowerPoint Presentation</vt:lpstr>
      <vt:lpstr>Revenue Risk: We will forecast City’s cash flow under various demand scenarios</vt:lpstr>
      <vt:lpstr>Advanced Data Analysis: Establishes a comprehensive understanding of your customer demands and characteristics</vt:lpstr>
      <vt:lpstr>Demand Bounce Back: We will analyze where conservation has occurred and estimate the impact of demand hardening</vt:lpstr>
      <vt:lpstr>Rate Layering: Rates can be broken down into multiple components in compliance with Proposition 218</vt:lpstr>
      <vt:lpstr>Agencies throughout the State are facing similar challenges… Primarily, revenue stability, cost recovery, and capital funding </vt:lpstr>
      <vt:lpstr>Question: How can tiered rates be easily defined?  Tiered rates capture the increasing costs incurred to meet peak demands</vt:lpstr>
    </vt:vector>
  </TitlesOfParts>
  <Company>Carollo Engineers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Belisle</dc:creator>
  <cp:lastModifiedBy>Rendina, Tom</cp:lastModifiedBy>
  <cp:revision>914</cp:revision>
  <cp:lastPrinted>2017-04-19T21:55:27Z</cp:lastPrinted>
  <dcterms:created xsi:type="dcterms:W3CDTF">2011-08-25T16:46:39Z</dcterms:created>
  <dcterms:modified xsi:type="dcterms:W3CDTF">2017-04-19T21:57:03Z</dcterms:modified>
</cp:coreProperties>
</file>